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58" r:id="rId3"/>
    <p:sldId id="259" r:id="rId4"/>
    <p:sldId id="262" r:id="rId5"/>
    <p:sldId id="270" r:id="rId6"/>
    <p:sldId id="271" r:id="rId7"/>
    <p:sldId id="272" r:id="rId8"/>
    <p:sldId id="268" r:id="rId9"/>
    <p:sldId id="273" r:id="rId10"/>
    <p:sldId id="274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5633F3-994B-4D48-A821-CCF1498E436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4DCF149-E932-4F43-89A7-C13A6E88D40D}">
      <dgm:prSet phldrT="[Text]"/>
      <dgm:spPr>
        <a:solidFill>
          <a:schemeClr val="bg1"/>
        </a:solidFill>
      </dgm:spPr>
      <dgm:t>
        <a:bodyPr/>
        <a:lstStyle/>
        <a:p>
          <a:r>
            <a:rPr lang="en-GB" dirty="0" smtClean="0"/>
            <a:t>Mi</a:t>
          </a:r>
          <a:endParaRPr lang="en-GB" dirty="0"/>
        </a:p>
      </dgm:t>
    </dgm:pt>
    <dgm:pt modelId="{BFBB69D7-00F5-4340-BF19-724ADA2540CA}" type="parTrans" cxnId="{27DF78DA-0F1E-4152-A24A-BE2B94C15165}">
      <dgm:prSet/>
      <dgm:spPr/>
      <dgm:t>
        <a:bodyPr/>
        <a:lstStyle/>
        <a:p>
          <a:endParaRPr lang="en-GB"/>
        </a:p>
      </dgm:t>
    </dgm:pt>
    <dgm:pt modelId="{3661FB8B-C699-486A-A7AA-3471E349BF0A}" type="sibTrans" cxnId="{27DF78DA-0F1E-4152-A24A-BE2B94C15165}">
      <dgm:prSet/>
      <dgm:spPr/>
      <dgm:t>
        <a:bodyPr/>
        <a:lstStyle/>
        <a:p>
          <a:endParaRPr lang="en-GB"/>
        </a:p>
      </dgm:t>
    </dgm:pt>
    <dgm:pt modelId="{3E3BEFC0-64BB-476E-A9A5-E0E747904B68}">
      <dgm:prSet/>
      <dgm:spPr>
        <a:noFill/>
      </dgm:spPr>
      <dgm:t>
        <a:bodyPr/>
        <a:lstStyle/>
        <a:p>
          <a:endParaRPr lang="en-GB"/>
        </a:p>
      </dgm:t>
    </dgm:pt>
    <dgm:pt modelId="{1F055F79-79F5-49B9-A06E-FCE651DC0325}" type="parTrans" cxnId="{1B0ECF2F-F8EE-40F6-91D3-6F62C8C67DA9}">
      <dgm:prSet/>
      <dgm:spPr/>
      <dgm:t>
        <a:bodyPr/>
        <a:lstStyle/>
        <a:p>
          <a:endParaRPr lang="en-GB"/>
        </a:p>
      </dgm:t>
    </dgm:pt>
    <dgm:pt modelId="{090D5AD1-615F-4435-9195-2775D2C98FB6}" type="sibTrans" cxnId="{1B0ECF2F-F8EE-40F6-91D3-6F62C8C67DA9}">
      <dgm:prSet/>
      <dgm:spPr/>
      <dgm:t>
        <a:bodyPr/>
        <a:lstStyle/>
        <a:p>
          <a:endParaRPr lang="en-GB"/>
        </a:p>
      </dgm:t>
    </dgm:pt>
    <dgm:pt modelId="{47C8E4ED-3F11-452F-9B8A-350BFC745511}">
      <dgm:prSet/>
      <dgm:spPr>
        <a:noFill/>
      </dgm:spPr>
      <dgm:t>
        <a:bodyPr/>
        <a:lstStyle/>
        <a:p>
          <a:endParaRPr lang="en-GB"/>
        </a:p>
      </dgm:t>
    </dgm:pt>
    <dgm:pt modelId="{12B3DE3B-2504-46B9-8488-532D0DE1281B}" type="parTrans" cxnId="{C1E93457-DDE2-4FDD-BF0E-BFB34924AC7B}">
      <dgm:prSet/>
      <dgm:spPr/>
      <dgm:t>
        <a:bodyPr/>
        <a:lstStyle/>
        <a:p>
          <a:endParaRPr lang="en-GB"/>
        </a:p>
      </dgm:t>
    </dgm:pt>
    <dgm:pt modelId="{D8F7C32B-B871-4E43-BAA2-9783CC1B0303}" type="sibTrans" cxnId="{C1E93457-DDE2-4FDD-BF0E-BFB34924AC7B}">
      <dgm:prSet/>
      <dgm:spPr/>
      <dgm:t>
        <a:bodyPr/>
        <a:lstStyle/>
        <a:p>
          <a:endParaRPr lang="en-GB"/>
        </a:p>
      </dgm:t>
    </dgm:pt>
    <dgm:pt modelId="{E3338756-E0EC-4CF4-95D3-5680B3D701CC}">
      <dgm:prSet/>
      <dgm:spPr>
        <a:noFill/>
      </dgm:spPr>
      <dgm:t>
        <a:bodyPr/>
        <a:lstStyle/>
        <a:p>
          <a:endParaRPr lang="en-GB"/>
        </a:p>
      </dgm:t>
    </dgm:pt>
    <dgm:pt modelId="{505BAD22-ABE0-4394-B78A-D44375A65B4A}" type="parTrans" cxnId="{3AE23C9A-E031-49CC-BF2D-9E76DA51CE21}">
      <dgm:prSet/>
      <dgm:spPr/>
      <dgm:t>
        <a:bodyPr/>
        <a:lstStyle/>
        <a:p>
          <a:endParaRPr lang="en-GB"/>
        </a:p>
      </dgm:t>
    </dgm:pt>
    <dgm:pt modelId="{C90EFDBD-4C84-4CE3-9E86-E900EC14F9E5}" type="sibTrans" cxnId="{3AE23C9A-E031-49CC-BF2D-9E76DA51CE21}">
      <dgm:prSet/>
      <dgm:spPr/>
      <dgm:t>
        <a:bodyPr/>
        <a:lstStyle/>
        <a:p>
          <a:endParaRPr lang="en-GB"/>
        </a:p>
      </dgm:t>
    </dgm:pt>
    <dgm:pt modelId="{2A8980ED-D7CB-49EE-9AE7-3E7C37706F68}">
      <dgm:prSet/>
      <dgm:spPr>
        <a:noFill/>
      </dgm:spPr>
      <dgm:t>
        <a:bodyPr/>
        <a:lstStyle/>
        <a:p>
          <a:endParaRPr lang="en-GB"/>
        </a:p>
      </dgm:t>
    </dgm:pt>
    <dgm:pt modelId="{9423F1F8-5A61-4041-A2ED-3945591DEC51}" type="parTrans" cxnId="{A99CB779-C804-425E-9045-5F96E9DAF20C}">
      <dgm:prSet/>
      <dgm:spPr/>
      <dgm:t>
        <a:bodyPr/>
        <a:lstStyle/>
        <a:p>
          <a:endParaRPr lang="en-GB"/>
        </a:p>
      </dgm:t>
    </dgm:pt>
    <dgm:pt modelId="{27B15735-E9C6-4AC5-8344-E4E881D9F57B}" type="sibTrans" cxnId="{A99CB779-C804-425E-9045-5F96E9DAF20C}">
      <dgm:prSet/>
      <dgm:spPr/>
      <dgm:t>
        <a:bodyPr/>
        <a:lstStyle/>
        <a:p>
          <a:endParaRPr lang="en-GB"/>
        </a:p>
      </dgm:t>
    </dgm:pt>
    <dgm:pt modelId="{6BD98A8B-AAE7-4A5B-9F6C-8B062559630E}">
      <dgm:prSet/>
      <dgm:spPr>
        <a:noFill/>
      </dgm:spPr>
      <dgm:t>
        <a:bodyPr/>
        <a:lstStyle/>
        <a:p>
          <a:endParaRPr lang="en-GB"/>
        </a:p>
      </dgm:t>
    </dgm:pt>
    <dgm:pt modelId="{D0947940-1BE6-4A7A-A1A2-110FB746479E}" type="parTrans" cxnId="{7EB235E1-BE94-487E-84E2-2E7D643167AE}">
      <dgm:prSet/>
      <dgm:spPr/>
      <dgm:t>
        <a:bodyPr/>
        <a:lstStyle/>
        <a:p>
          <a:endParaRPr lang="en-GB"/>
        </a:p>
      </dgm:t>
    </dgm:pt>
    <dgm:pt modelId="{376DA52A-79C5-42D3-B326-50FD38253178}" type="sibTrans" cxnId="{7EB235E1-BE94-487E-84E2-2E7D643167AE}">
      <dgm:prSet/>
      <dgm:spPr/>
      <dgm:t>
        <a:bodyPr/>
        <a:lstStyle/>
        <a:p>
          <a:endParaRPr lang="en-GB"/>
        </a:p>
      </dgm:t>
    </dgm:pt>
    <dgm:pt modelId="{0C0A0E8D-77D1-4A45-A07E-4A1DCDD9A5E6}">
      <dgm:prSet/>
      <dgm:spPr/>
      <dgm:t>
        <a:bodyPr/>
        <a:lstStyle/>
        <a:p>
          <a:endParaRPr lang="en-GB"/>
        </a:p>
      </dgm:t>
    </dgm:pt>
    <dgm:pt modelId="{12037CFD-E8A3-48A9-8D47-5CF698E10D3D}" type="sibTrans" cxnId="{D59C8F8F-BA2A-46B5-AE7E-B34FE24FA95F}">
      <dgm:prSet custLinFactNeighborX="19912" custLinFactNeighborY="-2999"/>
      <dgm:spPr/>
      <dgm:t>
        <a:bodyPr/>
        <a:lstStyle/>
        <a:p>
          <a:endParaRPr lang="en-GB"/>
        </a:p>
      </dgm:t>
    </dgm:pt>
    <dgm:pt modelId="{C8D5D478-C41F-41E4-9E09-9AFF89A68A3F}" type="parTrans" cxnId="{D59C8F8F-BA2A-46B5-AE7E-B34FE24FA95F}">
      <dgm:prSet/>
      <dgm:spPr/>
      <dgm:t>
        <a:bodyPr/>
        <a:lstStyle/>
        <a:p>
          <a:endParaRPr lang="en-GB"/>
        </a:p>
      </dgm:t>
    </dgm:pt>
    <dgm:pt modelId="{B670F2D1-6BD6-4D08-8F5B-14CEF13FAC91}">
      <dgm:prSet/>
      <dgm:spPr>
        <a:noFill/>
      </dgm:spPr>
      <dgm:t>
        <a:bodyPr/>
        <a:lstStyle/>
        <a:p>
          <a:endParaRPr lang="en-GB"/>
        </a:p>
      </dgm:t>
    </dgm:pt>
    <dgm:pt modelId="{10A2C249-6ED7-4A47-A9A6-A3181FF4E599}" type="sibTrans" cxnId="{96F23B39-DDD3-4739-BCA7-A583E61A4C1E}">
      <dgm:prSet/>
      <dgm:spPr/>
      <dgm:t>
        <a:bodyPr/>
        <a:lstStyle/>
        <a:p>
          <a:endParaRPr lang="en-GB"/>
        </a:p>
      </dgm:t>
    </dgm:pt>
    <dgm:pt modelId="{470CB574-5D69-40BF-95F4-AE8525CFDCD1}" type="parTrans" cxnId="{96F23B39-DDD3-4739-BCA7-A583E61A4C1E}">
      <dgm:prSet/>
      <dgm:spPr/>
      <dgm:t>
        <a:bodyPr/>
        <a:lstStyle/>
        <a:p>
          <a:endParaRPr lang="en-GB"/>
        </a:p>
      </dgm:t>
    </dgm:pt>
    <dgm:pt modelId="{FC7D3919-EAFB-42AA-AD2E-163592C71717}" type="pres">
      <dgm:prSet presAssocID="{185633F3-994B-4D48-A821-CCF1498E43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02175AC-7F6B-4304-90EA-F62398B6AF1A}" type="pres">
      <dgm:prSet presAssocID="{0C0A0E8D-77D1-4A45-A07E-4A1DCDD9A5E6}" presName="boxAndChildren" presStyleCnt="0"/>
      <dgm:spPr/>
    </dgm:pt>
    <dgm:pt modelId="{A12E81F9-4CBA-4A3D-AD93-3CAFB947E3D5}" type="pres">
      <dgm:prSet presAssocID="{0C0A0E8D-77D1-4A45-A07E-4A1DCDD9A5E6}" presName="parentTextBox" presStyleLbl="node1" presStyleIdx="0" presStyleCnt="8"/>
      <dgm:spPr/>
      <dgm:t>
        <a:bodyPr/>
        <a:lstStyle/>
        <a:p>
          <a:endParaRPr lang="en-GB"/>
        </a:p>
      </dgm:t>
    </dgm:pt>
    <dgm:pt modelId="{43FD0B8D-BAA9-4CDF-BED1-0019AF91770A}" type="pres">
      <dgm:prSet presAssocID="{10A2C249-6ED7-4A47-A9A6-A3181FF4E599}" presName="sp" presStyleCnt="0"/>
      <dgm:spPr/>
    </dgm:pt>
    <dgm:pt modelId="{74185CF2-5E0B-48F8-9431-C6B75AC6438F}" type="pres">
      <dgm:prSet presAssocID="{B670F2D1-6BD6-4D08-8F5B-14CEF13FAC91}" presName="arrowAndChildren" presStyleCnt="0"/>
      <dgm:spPr/>
    </dgm:pt>
    <dgm:pt modelId="{47D94213-90AF-47C5-B1A5-3F812D87A43C}" type="pres">
      <dgm:prSet presAssocID="{B670F2D1-6BD6-4D08-8F5B-14CEF13FAC91}" presName="parentTextArrow" presStyleLbl="node1" presStyleIdx="1" presStyleCnt="8"/>
      <dgm:spPr/>
      <dgm:t>
        <a:bodyPr/>
        <a:lstStyle/>
        <a:p>
          <a:endParaRPr lang="en-GB"/>
        </a:p>
      </dgm:t>
    </dgm:pt>
    <dgm:pt modelId="{84B4E8AB-0CA3-4673-8F9F-2B0D8F28304C}" type="pres">
      <dgm:prSet presAssocID="{376DA52A-79C5-42D3-B326-50FD38253178}" presName="sp" presStyleCnt="0"/>
      <dgm:spPr/>
    </dgm:pt>
    <dgm:pt modelId="{EE31E67A-B629-45DC-9E8A-108391AE9502}" type="pres">
      <dgm:prSet presAssocID="{6BD98A8B-AAE7-4A5B-9F6C-8B062559630E}" presName="arrowAndChildren" presStyleCnt="0"/>
      <dgm:spPr/>
    </dgm:pt>
    <dgm:pt modelId="{627C5AB2-33CA-409A-9EF4-756179E5FE47}" type="pres">
      <dgm:prSet presAssocID="{6BD98A8B-AAE7-4A5B-9F6C-8B062559630E}" presName="parentTextArrow" presStyleLbl="node1" presStyleIdx="2" presStyleCnt="8" custLinFactNeighborY="-16668"/>
      <dgm:spPr/>
      <dgm:t>
        <a:bodyPr/>
        <a:lstStyle/>
        <a:p>
          <a:endParaRPr lang="en-GB"/>
        </a:p>
      </dgm:t>
    </dgm:pt>
    <dgm:pt modelId="{AA2D5BE4-022A-4750-B147-AD69EB7B38CD}" type="pres">
      <dgm:prSet presAssocID="{27B15735-E9C6-4AC5-8344-E4E881D9F57B}" presName="sp" presStyleCnt="0"/>
      <dgm:spPr/>
    </dgm:pt>
    <dgm:pt modelId="{6896B849-D0F8-4298-A99A-504F61D0B322}" type="pres">
      <dgm:prSet presAssocID="{2A8980ED-D7CB-49EE-9AE7-3E7C37706F68}" presName="arrowAndChildren" presStyleCnt="0"/>
      <dgm:spPr/>
    </dgm:pt>
    <dgm:pt modelId="{7F9230CC-DA77-49D4-9BBF-A67480FB0A47}" type="pres">
      <dgm:prSet presAssocID="{2A8980ED-D7CB-49EE-9AE7-3E7C37706F68}" presName="parentTextArrow" presStyleLbl="node1" presStyleIdx="3" presStyleCnt="8"/>
      <dgm:spPr/>
      <dgm:t>
        <a:bodyPr/>
        <a:lstStyle/>
        <a:p>
          <a:endParaRPr lang="en-GB"/>
        </a:p>
      </dgm:t>
    </dgm:pt>
    <dgm:pt modelId="{5A3AE09B-B03C-42DD-82E7-2D64FF239FCE}" type="pres">
      <dgm:prSet presAssocID="{C90EFDBD-4C84-4CE3-9E86-E900EC14F9E5}" presName="sp" presStyleCnt="0"/>
      <dgm:spPr/>
    </dgm:pt>
    <dgm:pt modelId="{CD7D71B4-20FA-4455-A521-C911D86406C4}" type="pres">
      <dgm:prSet presAssocID="{E3338756-E0EC-4CF4-95D3-5680B3D701CC}" presName="arrowAndChildren" presStyleCnt="0"/>
      <dgm:spPr/>
    </dgm:pt>
    <dgm:pt modelId="{02580950-6869-4D46-807C-E08A7256DB34}" type="pres">
      <dgm:prSet presAssocID="{E3338756-E0EC-4CF4-95D3-5680B3D701CC}" presName="parentTextArrow" presStyleLbl="node1" presStyleIdx="4" presStyleCnt="8"/>
      <dgm:spPr/>
      <dgm:t>
        <a:bodyPr/>
        <a:lstStyle/>
        <a:p>
          <a:endParaRPr lang="en-GB"/>
        </a:p>
      </dgm:t>
    </dgm:pt>
    <dgm:pt modelId="{40157C46-41D0-417A-B05B-63B5EEC7DA36}" type="pres">
      <dgm:prSet presAssocID="{D8F7C32B-B871-4E43-BAA2-9783CC1B0303}" presName="sp" presStyleCnt="0"/>
      <dgm:spPr/>
    </dgm:pt>
    <dgm:pt modelId="{E1953C0F-1AB8-4A28-8F01-B0D5E9F87900}" type="pres">
      <dgm:prSet presAssocID="{47C8E4ED-3F11-452F-9B8A-350BFC745511}" presName="arrowAndChildren" presStyleCnt="0"/>
      <dgm:spPr/>
    </dgm:pt>
    <dgm:pt modelId="{EF4C4252-D2AF-4293-BFF7-BD44C63323C6}" type="pres">
      <dgm:prSet presAssocID="{47C8E4ED-3F11-452F-9B8A-350BFC745511}" presName="parentTextArrow" presStyleLbl="node1" presStyleIdx="5" presStyleCnt="8" custLinFactNeighborY="9426"/>
      <dgm:spPr/>
      <dgm:t>
        <a:bodyPr/>
        <a:lstStyle/>
        <a:p>
          <a:endParaRPr lang="en-GB"/>
        </a:p>
      </dgm:t>
    </dgm:pt>
    <dgm:pt modelId="{48CF1DE4-9533-4180-8CD3-2DBC5AEE889E}" type="pres">
      <dgm:prSet presAssocID="{090D5AD1-615F-4435-9195-2775D2C98FB6}" presName="sp" presStyleCnt="0"/>
      <dgm:spPr/>
    </dgm:pt>
    <dgm:pt modelId="{48BA6DF6-A52A-4AC9-8CDC-284863A21D10}" type="pres">
      <dgm:prSet presAssocID="{3E3BEFC0-64BB-476E-A9A5-E0E747904B68}" presName="arrowAndChildren" presStyleCnt="0"/>
      <dgm:spPr/>
    </dgm:pt>
    <dgm:pt modelId="{3990DDAF-053A-47BC-A8DB-05970051D6AF}" type="pres">
      <dgm:prSet presAssocID="{3E3BEFC0-64BB-476E-A9A5-E0E747904B68}" presName="parentTextArrow" presStyleLbl="node1" presStyleIdx="6" presStyleCnt="8"/>
      <dgm:spPr/>
      <dgm:t>
        <a:bodyPr/>
        <a:lstStyle/>
        <a:p>
          <a:endParaRPr lang="en-GB"/>
        </a:p>
      </dgm:t>
    </dgm:pt>
    <dgm:pt modelId="{DA59D314-1E4F-4C62-AA06-357CF2C8A81C}" type="pres">
      <dgm:prSet presAssocID="{3661FB8B-C699-486A-A7AA-3471E349BF0A}" presName="sp" presStyleCnt="0"/>
      <dgm:spPr/>
    </dgm:pt>
    <dgm:pt modelId="{93A5761D-EA96-44B3-9B88-222CC53D12E4}" type="pres">
      <dgm:prSet presAssocID="{A4DCF149-E932-4F43-89A7-C13A6E88D40D}" presName="arrowAndChildren" presStyleCnt="0"/>
      <dgm:spPr/>
    </dgm:pt>
    <dgm:pt modelId="{22630EF1-B52D-4189-AF89-1C39B35FFD9C}" type="pres">
      <dgm:prSet presAssocID="{A4DCF149-E932-4F43-89A7-C13A6E88D40D}" presName="parentTextArrow" presStyleLbl="node1" presStyleIdx="7" presStyleCnt="8"/>
      <dgm:spPr/>
      <dgm:t>
        <a:bodyPr/>
        <a:lstStyle/>
        <a:p>
          <a:endParaRPr lang="en-GB"/>
        </a:p>
      </dgm:t>
    </dgm:pt>
  </dgm:ptLst>
  <dgm:cxnLst>
    <dgm:cxn modelId="{A99CB779-C804-425E-9045-5F96E9DAF20C}" srcId="{185633F3-994B-4D48-A821-CCF1498E436B}" destId="{2A8980ED-D7CB-49EE-9AE7-3E7C37706F68}" srcOrd="4" destOrd="0" parTransId="{9423F1F8-5A61-4041-A2ED-3945591DEC51}" sibTransId="{27B15735-E9C6-4AC5-8344-E4E881D9F57B}"/>
    <dgm:cxn modelId="{D6628CB4-11CD-4A3A-8AA6-2D3E3FB55F6F}" type="presOf" srcId="{0C0A0E8D-77D1-4A45-A07E-4A1DCDD9A5E6}" destId="{A12E81F9-4CBA-4A3D-AD93-3CAFB947E3D5}" srcOrd="0" destOrd="0" presId="urn:microsoft.com/office/officeart/2005/8/layout/process4"/>
    <dgm:cxn modelId="{3AE23C9A-E031-49CC-BF2D-9E76DA51CE21}" srcId="{185633F3-994B-4D48-A821-CCF1498E436B}" destId="{E3338756-E0EC-4CF4-95D3-5680B3D701CC}" srcOrd="3" destOrd="0" parTransId="{505BAD22-ABE0-4394-B78A-D44375A65B4A}" sibTransId="{C90EFDBD-4C84-4CE3-9E86-E900EC14F9E5}"/>
    <dgm:cxn modelId="{0507A740-4FED-4D7D-8FA8-06D2FA7CD012}" type="presOf" srcId="{A4DCF149-E932-4F43-89A7-C13A6E88D40D}" destId="{22630EF1-B52D-4189-AF89-1C39B35FFD9C}" srcOrd="0" destOrd="0" presId="urn:microsoft.com/office/officeart/2005/8/layout/process4"/>
    <dgm:cxn modelId="{1B0ECF2F-F8EE-40F6-91D3-6F62C8C67DA9}" srcId="{185633F3-994B-4D48-A821-CCF1498E436B}" destId="{3E3BEFC0-64BB-476E-A9A5-E0E747904B68}" srcOrd="1" destOrd="0" parTransId="{1F055F79-79F5-49B9-A06E-FCE651DC0325}" sibTransId="{090D5AD1-615F-4435-9195-2775D2C98FB6}"/>
    <dgm:cxn modelId="{C1E93457-DDE2-4FDD-BF0E-BFB34924AC7B}" srcId="{185633F3-994B-4D48-A821-CCF1498E436B}" destId="{47C8E4ED-3F11-452F-9B8A-350BFC745511}" srcOrd="2" destOrd="0" parTransId="{12B3DE3B-2504-46B9-8488-532D0DE1281B}" sibTransId="{D8F7C32B-B871-4E43-BAA2-9783CC1B0303}"/>
    <dgm:cxn modelId="{7F972C75-DD46-412A-82C3-C224663C82D8}" type="presOf" srcId="{6BD98A8B-AAE7-4A5B-9F6C-8B062559630E}" destId="{627C5AB2-33CA-409A-9EF4-756179E5FE47}" srcOrd="0" destOrd="0" presId="urn:microsoft.com/office/officeart/2005/8/layout/process4"/>
    <dgm:cxn modelId="{87D66627-34E9-4C5B-92F1-C24C97F90BAC}" type="presOf" srcId="{47C8E4ED-3F11-452F-9B8A-350BFC745511}" destId="{EF4C4252-D2AF-4293-BFF7-BD44C63323C6}" srcOrd="0" destOrd="0" presId="urn:microsoft.com/office/officeart/2005/8/layout/process4"/>
    <dgm:cxn modelId="{CA2E7A6F-D7A9-4971-A170-B3002510379D}" type="presOf" srcId="{B670F2D1-6BD6-4D08-8F5B-14CEF13FAC91}" destId="{47D94213-90AF-47C5-B1A5-3F812D87A43C}" srcOrd="0" destOrd="0" presId="urn:microsoft.com/office/officeart/2005/8/layout/process4"/>
    <dgm:cxn modelId="{53414387-84D3-431E-B054-FF31E56E5195}" type="presOf" srcId="{185633F3-994B-4D48-A821-CCF1498E436B}" destId="{FC7D3919-EAFB-42AA-AD2E-163592C71717}" srcOrd="0" destOrd="0" presId="urn:microsoft.com/office/officeart/2005/8/layout/process4"/>
    <dgm:cxn modelId="{96F23B39-DDD3-4739-BCA7-A583E61A4C1E}" srcId="{185633F3-994B-4D48-A821-CCF1498E436B}" destId="{B670F2D1-6BD6-4D08-8F5B-14CEF13FAC91}" srcOrd="6" destOrd="0" parTransId="{470CB574-5D69-40BF-95F4-AE8525CFDCD1}" sibTransId="{10A2C249-6ED7-4A47-A9A6-A3181FF4E599}"/>
    <dgm:cxn modelId="{B965336F-EF10-4F93-9A08-89C1D52B3E1A}" type="presOf" srcId="{3E3BEFC0-64BB-476E-A9A5-E0E747904B68}" destId="{3990DDAF-053A-47BC-A8DB-05970051D6AF}" srcOrd="0" destOrd="0" presId="urn:microsoft.com/office/officeart/2005/8/layout/process4"/>
    <dgm:cxn modelId="{27DF78DA-0F1E-4152-A24A-BE2B94C15165}" srcId="{185633F3-994B-4D48-A821-CCF1498E436B}" destId="{A4DCF149-E932-4F43-89A7-C13A6E88D40D}" srcOrd="0" destOrd="0" parTransId="{BFBB69D7-00F5-4340-BF19-724ADA2540CA}" sibTransId="{3661FB8B-C699-486A-A7AA-3471E349BF0A}"/>
    <dgm:cxn modelId="{7EB235E1-BE94-487E-84E2-2E7D643167AE}" srcId="{185633F3-994B-4D48-A821-CCF1498E436B}" destId="{6BD98A8B-AAE7-4A5B-9F6C-8B062559630E}" srcOrd="5" destOrd="0" parTransId="{D0947940-1BE6-4A7A-A1A2-110FB746479E}" sibTransId="{376DA52A-79C5-42D3-B326-50FD38253178}"/>
    <dgm:cxn modelId="{0B8F219B-B18B-41B1-973B-4B06872730AF}" type="presOf" srcId="{2A8980ED-D7CB-49EE-9AE7-3E7C37706F68}" destId="{7F9230CC-DA77-49D4-9BBF-A67480FB0A47}" srcOrd="0" destOrd="0" presId="urn:microsoft.com/office/officeart/2005/8/layout/process4"/>
    <dgm:cxn modelId="{772ABD51-5078-4850-8515-38B371B62C38}" type="presOf" srcId="{E3338756-E0EC-4CF4-95D3-5680B3D701CC}" destId="{02580950-6869-4D46-807C-E08A7256DB34}" srcOrd="0" destOrd="0" presId="urn:microsoft.com/office/officeart/2005/8/layout/process4"/>
    <dgm:cxn modelId="{D59C8F8F-BA2A-46B5-AE7E-B34FE24FA95F}" srcId="{185633F3-994B-4D48-A821-CCF1498E436B}" destId="{0C0A0E8D-77D1-4A45-A07E-4A1DCDD9A5E6}" srcOrd="7" destOrd="0" parTransId="{C8D5D478-C41F-41E4-9E09-9AFF89A68A3F}" sibTransId="{12037CFD-E8A3-48A9-8D47-5CF698E10D3D}"/>
    <dgm:cxn modelId="{0F8E7368-732A-42A6-955E-1185B2A89639}" type="presParOf" srcId="{FC7D3919-EAFB-42AA-AD2E-163592C71717}" destId="{802175AC-7F6B-4304-90EA-F62398B6AF1A}" srcOrd="0" destOrd="0" presId="urn:microsoft.com/office/officeart/2005/8/layout/process4"/>
    <dgm:cxn modelId="{26C23D7E-2DB7-4C1F-BE62-8EDCD9B73043}" type="presParOf" srcId="{802175AC-7F6B-4304-90EA-F62398B6AF1A}" destId="{A12E81F9-4CBA-4A3D-AD93-3CAFB947E3D5}" srcOrd="0" destOrd="0" presId="urn:microsoft.com/office/officeart/2005/8/layout/process4"/>
    <dgm:cxn modelId="{2C043C16-596E-44E6-97EF-8D91B35538D2}" type="presParOf" srcId="{FC7D3919-EAFB-42AA-AD2E-163592C71717}" destId="{43FD0B8D-BAA9-4CDF-BED1-0019AF91770A}" srcOrd="1" destOrd="0" presId="urn:microsoft.com/office/officeart/2005/8/layout/process4"/>
    <dgm:cxn modelId="{19A011C9-BBE6-4B3C-960C-9677DF6F4650}" type="presParOf" srcId="{FC7D3919-EAFB-42AA-AD2E-163592C71717}" destId="{74185CF2-5E0B-48F8-9431-C6B75AC6438F}" srcOrd="2" destOrd="0" presId="urn:microsoft.com/office/officeart/2005/8/layout/process4"/>
    <dgm:cxn modelId="{D625D0DA-C8B1-4C2B-B942-30812E572E93}" type="presParOf" srcId="{74185CF2-5E0B-48F8-9431-C6B75AC6438F}" destId="{47D94213-90AF-47C5-B1A5-3F812D87A43C}" srcOrd="0" destOrd="0" presId="urn:microsoft.com/office/officeart/2005/8/layout/process4"/>
    <dgm:cxn modelId="{6B153372-0D4E-411D-AEF2-58C525344E46}" type="presParOf" srcId="{FC7D3919-EAFB-42AA-AD2E-163592C71717}" destId="{84B4E8AB-0CA3-4673-8F9F-2B0D8F28304C}" srcOrd="3" destOrd="0" presId="urn:microsoft.com/office/officeart/2005/8/layout/process4"/>
    <dgm:cxn modelId="{AF34DEB4-3D46-4CA2-9265-9B35A07197BB}" type="presParOf" srcId="{FC7D3919-EAFB-42AA-AD2E-163592C71717}" destId="{EE31E67A-B629-45DC-9E8A-108391AE9502}" srcOrd="4" destOrd="0" presId="urn:microsoft.com/office/officeart/2005/8/layout/process4"/>
    <dgm:cxn modelId="{860DDBE9-6379-48D6-8ED6-3ADAA5D50F76}" type="presParOf" srcId="{EE31E67A-B629-45DC-9E8A-108391AE9502}" destId="{627C5AB2-33CA-409A-9EF4-756179E5FE47}" srcOrd="0" destOrd="0" presId="urn:microsoft.com/office/officeart/2005/8/layout/process4"/>
    <dgm:cxn modelId="{E142D32E-E81B-4159-B67F-F2ED65461270}" type="presParOf" srcId="{FC7D3919-EAFB-42AA-AD2E-163592C71717}" destId="{AA2D5BE4-022A-4750-B147-AD69EB7B38CD}" srcOrd="5" destOrd="0" presId="urn:microsoft.com/office/officeart/2005/8/layout/process4"/>
    <dgm:cxn modelId="{4FB43844-0C7C-4E1E-BFC2-977041EA962D}" type="presParOf" srcId="{FC7D3919-EAFB-42AA-AD2E-163592C71717}" destId="{6896B849-D0F8-4298-A99A-504F61D0B322}" srcOrd="6" destOrd="0" presId="urn:microsoft.com/office/officeart/2005/8/layout/process4"/>
    <dgm:cxn modelId="{01B7D990-BB48-4164-9A91-704424AD3035}" type="presParOf" srcId="{6896B849-D0F8-4298-A99A-504F61D0B322}" destId="{7F9230CC-DA77-49D4-9BBF-A67480FB0A47}" srcOrd="0" destOrd="0" presId="urn:microsoft.com/office/officeart/2005/8/layout/process4"/>
    <dgm:cxn modelId="{BA5A0471-F4E9-417D-883F-F3850E484521}" type="presParOf" srcId="{FC7D3919-EAFB-42AA-AD2E-163592C71717}" destId="{5A3AE09B-B03C-42DD-82E7-2D64FF239FCE}" srcOrd="7" destOrd="0" presId="urn:microsoft.com/office/officeart/2005/8/layout/process4"/>
    <dgm:cxn modelId="{A02C5F0B-BDE5-4CA9-99AD-D7469B95FD66}" type="presParOf" srcId="{FC7D3919-EAFB-42AA-AD2E-163592C71717}" destId="{CD7D71B4-20FA-4455-A521-C911D86406C4}" srcOrd="8" destOrd="0" presId="urn:microsoft.com/office/officeart/2005/8/layout/process4"/>
    <dgm:cxn modelId="{F289188F-DA19-4337-9D87-D7707D5A06E9}" type="presParOf" srcId="{CD7D71B4-20FA-4455-A521-C911D86406C4}" destId="{02580950-6869-4D46-807C-E08A7256DB34}" srcOrd="0" destOrd="0" presId="urn:microsoft.com/office/officeart/2005/8/layout/process4"/>
    <dgm:cxn modelId="{DDDC6318-7050-452E-844E-C0CC69B8EFBA}" type="presParOf" srcId="{FC7D3919-EAFB-42AA-AD2E-163592C71717}" destId="{40157C46-41D0-417A-B05B-63B5EEC7DA36}" srcOrd="9" destOrd="0" presId="urn:microsoft.com/office/officeart/2005/8/layout/process4"/>
    <dgm:cxn modelId="{2E6F61CC-8347-469A-947B-628E01633C8F}" type="presParOf" srcId="{FC7D3919-EAFB-42AA-AD2E-163592C71717}" destId="{E1953C0F-1AB8-4A28-8F01-B0D5E9F87900}" srcOrd="10" destOrd="0" presId="urn:microsoft.com/office/officeart/2005/8/layout/process4"/>
    <dgm:cxn modelId="{7A8D8880-46AF-47A4-BE76-BCB4A161C396}" type="presParOf" srcId="{E1953C0F-1AB8-4A28-8F01-B0D5E9F87900}" destId="{EF4C4252-D2AF-4293-BFF7-BD44C63323C6}" srcOrd="0" destOrd="0" presId="urn:microsoft.com/office/officeart/2005/8/layout/process4"/>
    <dgm:cxn modelId="{8FC1C98D-AEE3-457D-838B-8E651C225B87}" type="presParOf" srcId="{FC7D3919-EAFB-42AA-AD2E-163592C71717}" destId="{48CF1DE4-9533-4180-8CD3-2DBC5AEE889E}" srcOrd="11" destOrd="0" presId="urn:microsoft.com/office/officeart/2005/8/layout/process4"/>
    <dgm:cxn modelId="{FA213B88-178E-401D-BEA8-0BF022ECF42A}" type="presParOf" srcId="{FC7D3919-EAFB-42AA-AD2E-163592C71717}" destId="{48BA6DF6-A52A-4AC9-8CDC-284863A21D10}" srcOrd="12" destOrd="0" presId="urn:microsoft.com/office/officeart/2005/8/layout/process4"/>
    <dgm:cxn modelId="{B56F4DCC-3BF3-4500-B348-70796C47B7FF}" type="presParOf" srcId="{48BA6DF6-A52A-4AC9-8CDC-284863A21D10}" destId="{3990DDAF-053A-47BC-A8DB-05970051D6AF}" srcOrd="0" destOrd="0" presId="urn:microsoft.com/office/officeart/2005/8/layout/process4"/>
    <dgm:cxn modelId="{B9396CC0-A29F-41AF-89EB-14FD27C17164}" type="presParOf" srcId="{FC7D3919-EAFB-42AA-AD2E-163592C71717}" destId="{DA59D314-1E4F-4C62-AA06-357CF2C8A81C}" srcOrd="13" destOrd="0" presId="urn:microsoft.com/office/officeart/2005/8/layout/process4"/>
    <dgm:cxn modelId="{6636F43B-8947-475F-B697-41F373662686}" type="presParOf" srcId="{FC7D3919-EAFB-42AA-AD2E-163592C71717}" destId="{93A5761D-EA96-44B3-9B88-222CC53D12E4}" srcOrd="14" destOrd="0" presId="urn:microsoft.com/office/officeart/2005/8/layout/process4"/>
    <dgm:cxn modelId="{B8D8777A-EB09-42D5-8952-74B2E147E7D5}" type="presParOf" srcId="{93A5761D-EA96-44B3-9B88-222CC53D12E4}" destId="{22630EF1-B52D-4189-AF89-1C39B35FFD9C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BF9A51D-AC49-484F-AEC7-80AA009FEFA4}" type="doc">
      <dgm:prSet loTypeId="urn:microsoft.com/office/officeart/2005/8/layout/lProcess3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BB0C30F6-666D-47F2-A25D-89946DB2C9B6}">
      <dgm:prSet/>
      <dgm:spPr/>
      <dgm:t>
        <a:bodyPr/>
        <a:lstStyle/>
        <a:p>
          <a:pPr rtl="0"/>
          <a:r>
            <a:rPr lang="en-GB" dirty="0" smtClean="0">
              <a:solidFill>
                <a:schemeClr val="tx1"/>
              </a:solidFill>
            </a:rPr>
            <a:t>District General  </a:t>
          </a:r>
          <a:r>
            <a:rPr lang="en-GB" dirty="0" smtClean="0">
              <a:solidFill>
                <a:schemeClr val="tx1"/>
              </a:solidFill>
            </a:rPr>
            <a:t>Hospitals</a:t>
          </a:r>
          <a:endParaRPr lang="en-GB" dirty="0">
            <a:solidFill>
              <a:schemeClr val="tx1"/>
            </a:solidFill>
          </a:endParaRPr>
        </a:p>
      </dgm:t>
    </dgm:pt>
    <dgm:pt modelId="{4090B0EA-E540-4EA4-923A-17804AE65449}" type="parTrans" cxnId="{ACBF38E5-1D47-470B-8E7C-5A116D58FAEE}">
      <dgm:prSet/>
      <dgm:spPr/>
      <dgm:t>
        <a:bodyPr/>
        <a:lstStyle/>
        <a:p>
          <a:endParaRPr lang="en-GB"/>
        </a:p>
      </dgm:t>
    </dgm:pt>
    <dgm:pt modelId="{746E6662-7D2C-40E8-A82C-56E081176B00}" type="sibTrans" cxnId="{ACBF38E5-1D47-470B-8E7C-5A116D58FAEE}">
      <dgm:prSet/>
      <dgm:spPr/>
      <dgm:t>
        <a:bodyPr/>
        <a:lstStyle/>
        <a:p>
          <a:endParaRPr lang="en-GB"/>
        </a:p>
      </dgm:t>
    </dgm:pt>
    <dgm:pt modelId="{BCECFBD7-3F16-4553-A77C-DAD857EB5782}" type="pres">
      <dgm:prSet presAssocID="{3BF9A51D-AC49-484F-AEC7-80AA009FEF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A0EFDBF-967B-4718-9674-49720A96EE51}" type="pres">
      <dgm:prSet presAssocID="{BB0C30F6-666D-47F2-A25D-89946DB2C9B6}" presName="horFlow" presStyleCnt="0"/>
      <dgm:spPr/>
    </dgm:pt>
    <dgm:pt modelId="{EAAB2CA5-65BF-4DAF-AC6A-608D32BC0B4E}" type="pres">
      <dgm:prSet presAssocID="{BB0C30F6-666D-47F2-A25D-89946DB2C9B6}" presName="bigChev" presStyleLbl="node1" presStyleIdx="0" presStyleCnt="1" custLinFactNeighborX="26667" custLinFactNeighborY="-4017"/>
      <dgm:spPr/>
      <dgm:t>
        <a:bodyPr/>
        <a:lstStyle/>
        <a:p>
          <a:endParaRPr lang="en-GB"/>
        </a:p>
      </dgm:t>
    </dgm:pt>
  </dgm:ptLst>
  <dgm:cxnLst>
    <dgm:cxn modelId="{2ADEB22B-B073-456F-904C-2B97A00FCD05}" type="presOf" srcId="{3BF9A51D-AC49-484F-AEC7-80AA009FEFA4}" destId="{BCECFBD7-3F16-4553-A77C-DAD857EB5782}" srcOrd="0" destOrd="0" presId="urn:microsoft.com/office/officeart/2005/8/layout/lProcess3"/>
    <dgm:cxn modelId="{ACBF38E5-1D47-470B-8E7C-5A116D58FAEE}" srcId="{3BF9A51D-AC49-484F-AEC7-80AA009FEFA4}" destId="{BB0C30F6-666D-47F2-A25D-89946DB2C9B6}" srcOrd="0" destOrd="0" parTransId="{4090B0EA-E540-4EA4-923A-17804AE65449}" sibTransId="{746E6662-7D2C-40E8-A82C-56E081176B00}"/>
    <dgm:cxn modelId="{8B6FE860-14B7-4E2E-AA80-D07E2BEBE4FB}" type="presOf" srcId="{BB0C30F6-666D-47F2-A25D-89946DB2C9B6}" destId="{EAAB2CA5-65BF-4DAF-AC6A-608D32BC0B4E}" srcOrd="0" destOrd="0" presId="urn:microsoft.com/office/officeart/2005/8/layout/lProcess3"/>
    <dgm:cxn modelId="{F7B74A4C-062E-4859-8FEA-CD207BBC18A0}" type="presParOf" srcId="{BCECFBD7-3F16-4553-A77C-DAD857EB5782}" destId="{DA0EFDBF-967B-4718-9674-49720A96EE51}" srcOrd="0" destOrd="0" presId="urn:microsoft.com/office/officeart/2005/8/layout/lProcess3"/>
    <dgm:cxn modelId="{70F26099-940A-45EF-B94C-E2009829403C}" type="presParOf" srcId="{DA0EFDBF-967B-4718-9674-49720A96EE51}" destId="{EAAB2CA5-65BF-4DAF-AC6A-608D32BC0B4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5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BAF1BA9-D8BB-47D6-9876-2E7B6E54D628}" type="doc">
      <dgm:prSet loTypeId="urn:microsoft.com/office/officeart/2005/8/layout/lProcess3" loCatId="process" qsTypeId="urn:microsoft.com/office/officeart/2005/8/quickstyle/simple1" qsCatId="simple" csTypeId="urn:microsoft.com/office/officeart/2005/8/colors/accent6_3" csCatId="accent6"/>
      <dgm:spPr/>
      <dgm:t>
        <a:bodyPr/>
        <a:lstStyle/>
        <a:p>
          <a:endParaRPr lang="en-GB"/>
        </a:p>
      </dgm:t>
    </dgm:pt>
    <dgm:pt modelId="{DA67B8F5-6CE2-484C-8471-ABA5D5042598}">
      <dgm:prSet/>
      <dgm:spPr/>
      <dgm:t>
        <a:bodyPr/>
        <a:lstStyle/>
        <a:p>
          <a:pPr rtl="0"/>
          <a:r>
            <a:rPr lang="en-GB" b="1" dirty="0" smtClean="0">
              <a:solidFill>
                <a:schemeClr val="tx1"/>
              </a:solidFill>
            </a:rPr>
            <a:t>Rural hospitals &amp; CDs</a:t>
          </a:r>
          <a:endParaRPr lang="en-GB" b="1" dirty="0">
            <a:solidFill>
              <a:schemeClr val="tx1"/>
            </a:solidFill>
          </a:endParaRPr>
        </a:p>
      </dgm:t>
    </dgm:pt>
    <dgm:pt modelId="{E23D2C9F-D7BB-4EA5-B8A4-1560E9444BED}" type="parTrans" cxnId="{1849122F-3AF0-4950-B594-1C59389C0E7C}">
      <dgm:prSet/>
      <dgm:spPr/>
      <dgm:t>
        <a:bodyPr/>
        <a:lstStyle/>
        <a:p>
          <a:endParaRPr lang="en-GB"/>
        </a:p>
      </dgm:t>
    </dgm:pt>
    <dgm:pt modelId="{FE55A1CD-BC2D-455D-B5B5-ED927C4AFE81}" type="sibTrans" cxnId="{1849122F-3AF0-4950-B594-1C59389C0E7C}">
      <dgm:prSet/>
      <dgm:spPr/>
      <dgm:t>
        <a:bodyPr/>
        <a:lstStyle/>
        <a:p>
          <a:endParaRPr lang="en-GB"/>
        </a:p>
      </dgm:t>
    </dgm:pt>
    <dgm:pt modelId="{9A4B7941-E69F-493E-99F3-7B9B8F4B0FD8}" type="pres">
      <dgm:prSet presAssocID="{8BAF1BA9-D8BB-47D6-9876-2E7B6E54D62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3CBA192-4FDC-452C-844B-11909AE82158}" type="pres">
      <dgm:prSet presAssocID="{DA67B8F5-6CE2-484C-8471-ABA5D5042598}" presName="horFlow" presStyleCnt="0"/>
      <dgm:spPr/>
    </dgm:pt>
    <dgm:pt modelId="{B4F5B3BD-8F2F-418B-BFF4-482DB6380B98}" type="pres">
      <dgm:prSet presAssocID="{DA67B8F5-6CE2-484C-8471-ABA5D5042598}" presName="bigChev" presStyleLbl="node1" presStyleIdx="0" presStyleCnt="1" custLinFactNeighborX="37610" custLinFactNeighborY="-42"/>
      <dgm:spPr/>
      <dgm:t>
        <a:bodyPr/>
        <a:lstStyle/>
        <a:p>
          <a:endParaRPr lang="en-GB"/>
        </a:p>
      </dgm:t>
    </dgm:pt>
  </dgm:ptLst>
  <dgm:cxnLst>
    <dgm:cxn modelId="{85DEFDA8-B924-4FE4-95AB-04263A46FFB1}" type="presOf" srcId="{8BAF1BA9-D8BB-47D6-9876-2E7B6E54D628}" destId="{9A4B7941-E69F-493E-99F3-7B9B8F4B0FD8}" srcOrd="0" destOrd="0" presId="urn:microsoft.com/office/officeart/2005/8/layout/lProcess3"/>
    <dgm:cxn modelId="{1849122F-3AF0-4950-B594-1C59389C0E7C}" srcId="{8BAF1BA9-D8BB-47D6-9876-2E7B6E54D628}" destId="{DA67B8F5-6CE2-484C-8471-ABA5D5042598}" srcOrd="0" destOrd="0" parTransId="{E23D2C9F-D7BB-4EA5-B8A4-1560E9444BED}" sibTransId="{FE55A1CD-BC2D-455D-B5B5-ED927C4AFE81}"/>
    <dgm:cxn modelId="{70861852-5E85-4954-8D0D-37EC05D55120}" type="presOf" srcId="{DA67B8F5-6CE2-484C-8471-ABA5D5042598}" destId="{B4F5B3BD-8F2F-418B-BFF4-482DB6380B98}" srcOrd="0" destOrd="0" presId="urn:microsoft.com/office/officeart/2005/8/layout/lProcess3"/>
    <dgm:cxn modelId="{EA86E268-C410-4AAD-BA1E-362856119FA8}" type="presParOf" srcId="{9A4B7941-E69F-493E-99F3-7B9B8F4B0FD8}" destId="{23CBA192-4FDC-452C-844B-11909AE82158}" srcOrd="0" destOrd="0" presId="urn:microsoft.com/office/officeart/2005/8/layout/lProcess3"/>
    <dgm:cxn modelId="{15A80B3B-2267-4B51-AA64-10EEF99F8212}" type="presParOf" srcId="{23CBA192-4FDC-452C-844B-11909AE82158}" destId="{B4F5B3BD-8F2F-418B-BFF4-482DB6380B9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5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8FDAB69-ACA3-492B-8B70-BBB9F3D1C9FD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1434FE0B-9F94-4C09-BC02-E61788F55A7E}">
      <dgm:prSet/>
      <dgm:spPr/>
      <dgm:t>
        <a:bodyPr/>
        <a:lstStyle/>
        <a:p>
          <a:pPr rtl="0"/>
          <a:r>
            <a:rPr lang="en-GB" b="1" dirty="0" smtClean="0">
              <a:solidFill>
                <a:schemeClr val="tx1"/>
              </a:solidFill>
            </a:rPr>
            <a:t>Medical Officer of Health-Population75,000-150,000</a:t>
          </a:r>
          <a:endParaRPr lang="en-GB" b="1" dirty="0">
            <a:solidFill>
              <a:schemeClr val="tx1"/>
            </a:solidFill>
          </a:endParaRPr>
        </a:p>
      </dgm:t>
    </dgm:pt>
    <dgm:pt modelId="{06A7E914-86E9-4BA8-9B26-C3C2E5BF6963}" type="parTrans" cxnId="{09546445-5588-410E-AC07-18DF1E2430F8}">
      <dgm:prSet/>
      <dgm:spPr/>
      <dgm:t>
        <a:bodyPr/>
        <a:lstStyle/>
        <a:p>
          <a:endParaRPr lang="en-GB"/>
        </a:p>
      </dgm:t>
    </dgm:pt>
    <dgm:pt modelId="{CB834072-DECF-429A-B941-C36688549843}" type="sibTrans" cxnId="{09546445-5588-410E-AC07-18DF1E2430F8}">
      <dgm:prSet/>
      <dgm:spPr/>
      <dgm:t>
        <a:bodyPr/>
        <a:lstStyle/>
        <a:p>
          <a:endParaRPr lang="en-GB"/>
        </a:p>
      </dgm:t>
    </dgm:pt>
    <dgm:pt modelId="{BA4349EC-F939-4863-822B-D3A09FA77F24}" type="pres">
      <dgm:prSet presAssocID="{18FDAB69-ACA3-492B-8B70-BBB9F3D1C9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CA5A966-D984-4BC8-928E-3DD96E59D21B}" type="pres">
      <dgm:prSet presAssocID="{1434FE0B-9F94-4C09-BC02-E61788F55A7E}" presName="node" presStyleLbl="node1" presStyleIdx="0" presStyleCnt="1" custScaleX="460225" custRadScaleRad="98019" custRadScaleInc="6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5C14F19-CA7E-4FB7-B550-12A75E171675}" type="presOf" srcId="{1434FE0B-9F94-4C09-BC02-E61788F55A7E}" destId="{0CA5A966-D984-4BC8-928E-3DD96E59D21B}" srcOrd="0" destOrd="0" presId="urn:microsoft.com/office/officeart/2005/8/layout/cycle2"/>
    <dgm:cxn modelId="{3B3AE740-561F-4837-AF2A-393EB080015F}" type="presOf" srcId="{18FDAB69-ACA3-492B-8B70-BBB9F3D1C9FD}" destId="{BA4349EC-F939-4863-822B-D3A09FA77F24}" srcOrd="0" destOrd="0" presId="urn:microsoft.com/office/officeart/2005/8/layout/cycle2"/>
    <dgm:cxn modelId="{09546445-5588-410E-AC07-18DF1E2430F8}" srcId="{18FDAB69-ACA3-492B-8B70-BBB9F3D1C9FD}" destId="{1434FE0B-9F94-4C09-BC02-E61788F55A7E}" srcOrd="0" destOrd="0" parTransId="{06A7E914-86E9-4BA8-9B26-C3C2E5BF6963}" sibTransId="{CB834072-DECF-429A-B941-C36688549843}"/>
    <dgm:cxn modelId="{4A91B1AC-4F16-49EC-962B-B7FBDCC10F21}" type="presParOf" srcId="{BA4349EC-F939-4863-822B-D3A09FA77F24}" destId="{0CA5A966-D984-4BC8-928E-3DD96E59D21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DBB54EE-E42E-43FC-B220-00166ABD13EA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8A886461-8674-4692-8274-E915D0539D3D}">
      <dgm:prSet/>
      <dgm:spPr/>
      <dgm:t>
        <a:bodyPr/>
        <a:lstStyle/>
        <a:p>
          <a:pPr rtl="0"/>
          <a:r>
            <a:rPr lang="en-GB" b="1" dirty="0" smtClean="0">
              <a:solidFill>
                <a:schemeClr val="tx1"/>
              </a:solidFill>
            </a:rPr>
            <a:t>Public health Nursing Sister</a:t>
          </a:r>
          <a:endParaRPr lang="en-GB" b="1" dirty="0">
            <a:solidFill>
              <a:schemeClr val="tx1"/>
            </a:solidFill>
          </a:endParaRPr>
        </a:p>
      </dgm:t>
    </dgm:pt>
    <dgm:pt modelId="{EFB2FF7E-2841-44B7-AE68-EA502EDA235B}" type="parTrans" cxnId="{1A5C442A-109C-4576-91C3-64133934DF73}">
      <dgm:prSet/>
      <dgm:spPr/>
      <dgm:t>
        <a:bodyPr/>
        <a:lstStyle/>
        <a:p>
          <a:endParaRPr lang="en-GB"/>
        </a:p>
      </dgm:t>
    </dgm:pt>
    <dgm:pt modelId="{BE4B09BD-BBA9-4D60-B59D-142CF5033BAE}" type="sibTrans" cxnId="{1A5C442A-109C-4576-91C3-64133934DF73}">
      <dgm:prSet/>
      <dgm:spPr/>
      <dgm:t>
        <a:bodyPr/>
        <a:lstStyle/>
        <a:p>
          <a:endParaRPr lang="en-GB"/>
        </a:p>
      </dgm:t>
    </dgm:pt>
    <dgm:pt modelId="{72E92083-33F0-429A-B12D-1B0D05B61AF4}" type="pres">
      <dgm:prSet presAssocID="{5DBB54EE-E42E-43FC-B220-00166ABD13E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FFF5A74-7A1B-4587-A88B-EB39C294B7E4}" type="pres">
      <dgm:prSet presAssocID="{8A886461-8674-4692-8274-E915D0539D3D}" presName="node" presStyleLbl="node1" presStyleIdx="0" presStyleCnt="1" custScaleX="247642" custScaleY="100024" custRadScaleRad="100233" custRadScaleInc="-10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5682B4B-5D68-4B01-9F5D-FE617852F0B2}" type="presOf" srcId="{8A886461-8674-4692-8274-E915D0539D3D}" destId="{7FFF5A74-7A1B-4587-A88B-EB39C294B7E4}" srcOrd="0" destOrd="0" presId="urn:microsoft.com/office/officeart/2005/8/layout/cycle2"/>
    <dgm:cxn modelId="{AF06C1CE-6B3B-4C66-8227-01F83EBFCF9E}" type="presOf" srcId="{5DBB54EE-E42E-43FC-B220-00166ABD13EA}" destId="{72E92083-33F0-429A-B12D-1B0D05B61AF4}" srcOrd="0" destOrd="0" presId="urn:microsoft.com/office/officeart/2005/8/layout/cycle2"/>
    <dgm:cxn modelId="{1A5C442A-109C-4576-91C3-64133934DF73}" srcId="{5DBB54EE-E42E-43FC-B220-00166ABD13EA}" destId="{8A886461-8674-4692-8274-E915D0539D3D}" srcOrd="0" destOrd="0" parTransId="{EFB2FF7E-2841-44B7-AE68-EA502EDA235B}" sibTransId="{BE4B09BD-BBA9-4D60-B59D-142CF5033BAE}"/>
    <dgm:cxn modelId="{302DE6FF-2A8B-4262-940D-3E50DFAF6D39}" type="presParOf" srcId="{72E92083-33F0-429A-B12D-1B0D05B61AF4}" destId="{7FFF5A74-7A1B-4587-A88B-EB39C294B7E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1F3F6C6-FEE8-4655-910B-B494204A1DD5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601FB245-B599-40D7-80D3-7275C9F8296B}">
      <dgm:prSet/>
      <dgm:spPr/>
      <dgm:t>
        <a:bodyPr/>
        <a:lstStyle/>
        <a:p>
          <a:pPr rtl="0"/>
          <a:r>
            <a:rPr lang="en-GB" b="1" dirty="0" smtClean="0">
              <a:solidFill>
                <a:schemeClr val="tx1"/>
              </a:solidFill>
            </a:rPr>
            <a:t>Public Health Inspector</a:t>
          </a:r>
          <a:endParaRPr lang="en-GB" b="1" dirty="0">
            <a:solidFill>
              <a:schemeClr val="tx1"/>
            </a:solidFill>
          </a:endParaRPr>
        </a:p>
      </dgm:t>
    </dgm:pt>
    <dgm:pt modelId="{710B4DA0-111B-4F9E-8BA5-D516EE58702E}" type="parTrans" cxnId="{279ECCE5-7532-4685-93C8-6B1B2E8D8729}">
      <dgm:prSet/>
      <dgm:spPr/>
      <dgm:t>
        <a:bodyPr/>
        <a:lstStyle/>
        <a:p>
          <a:endParaRPr lang="en-GB"/>
        </a:p>
      </dgm:t>
    </dgm:pt>
    <dgm:pt modelId="{F6FC6000-4290-407D-8246-7712C64CB82D}" type="sibTrans" cxnId="{279ECCE5-7532-4685-93C8-6B1B2E8D8729}">
      <dgm:prSet/>
      <dgm:spPr/>
      <dgm:t>
        <a:bodyPr/>
        <a:lstStyle/>
        <a:p>
          <a:endParaRPr lang="en-GB"/>
        </a:p>
      </dgm:t>
    </dgm:pt>
    <dgm:pt modelId="{B64ED762-FE15-46FB-84A5-7504E3FA8357}" type="pres">
      <dgm:prSet presAssocID="{D1F3F6C6-FEE8-4655-910B-B494204A1DD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A41A6C0-49DF-4917-8D08-49A516552953}" type="pres">
      <dgm:prSet presAssocID="{601FB245-B599-40D7-80D3-7275C9F8296B}" presName="node" presStyleLbl="node1" presStyleIdx="0" presStyleCnt="1" custScaleX="200484" custScaleY="100030" custRadScaleRad="78181" custRadScaleInc="7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79ECCE5-7532-4685-93C8-6B1B2E8D8729}" srcId="{D1F3F6C6-FEE8-4655-910B-B494204A1DD5}" destId="{601FB245-B599-40D7-80D3-7275C9F8296B}" srcOrd="0" destOrd="0" parTransId="{710B4DA0-111B-4F9E-8BA5-D516EE58702E}" sibTransId="{F6FC6000-4290-407D-8246-7712C64CB82D}"/>
    <dgm:cxn modelId="{417BABE6-19CA-41A8-8914-24CE1A11183B}" type="presOf" srcId="{D1F3F6C6-FEE8-4655-910B-B494204A1DD5}" destId="{B64ED762-FE15-46FB-84A5-7504E3FA8357}" srcOrd="0" destOrd="0" presId="urn:microsoft.com/office/officeart/2005/8/layout/cycle2"/>
    <dgm:cxn modelId="{85E0119A-3881-401E-90B7-69A20F28A6E7}" type="presOf" srcId="{601FB245-B599-40D7-80D3-7275C9F8296B}" destId="{3A41A6C0-49DF-4917-8D08-49A516552953}" srcOrd="0" destOrd="0" presId="urn:microsoft.com/office/officeart/2005/8/layout/cycle2"/>
    <dgm:cxn modelId="{18F849F4-030A-4B7A-9149-D0B18BEFF9EB}" type="presParOf" srcId="{B64ED762-FE15-46FB-84A5-7504E3FA8357}" destId="{3A41A6C0-49DF-4917-8D08-49A51655295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BFFDD2C-B2C9-4D4E-8534-85DCEF02F454}" type="doc">
      <dgm:prSet loTypeId="urn:microsoft.com/office/officeart/2005/8/layout/venn3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B8A0BB4A-A2BC-48AA-8790-F67AE8C89604}">
      <dgm:prSet custT="1"/>
      <dgm:spPr/>
      <dgm:t>
        <a:bodyPr/>
        <a:lstStyle/>
        <a:p>
          <a:pPr rtl="0"/>
          <a:r>
            <a:rPr lang="en-GB" sz="900" b="1" dirty="0" smtClean="0"/>
            <a:t>Public Health Midwife-Population2,500-5,000</a:t>
          </a:r>
          <a:endParaRPr lang="en-US" sz="900" b="1" dirty="0"/>
        </a:p>
      </dgm:t>
    </dgm:pt>
    <dgm:pt modelId="{A38855DC-FBA1-4840-A94C-3145898D9FF5}" type="parTrans" cxnId="{EDBB1B99-A26E-499E-B1A4-C56FAEB7954D}">
      <dgm:prSet/>
      <dgm:spPr/>
      <dgm:t>
        <a:bodyPr/>
        <a:lstStyle/>
        <a:p>
          <a:endParaRPr lang="en-GB"/>
        </a:p>
      </dgm:t>
    </dgm:pt>
    <dgm:pt modelId="{9EC6A511-9C2C-4E04-85C0-C2F74D2065AE}" type="sibTrans" cxnId="{EDBB1B99-A26E-499E-B1A4-C56FAEB7954D}">
      <dgm:prSet/>
      <dgm:spPr/>
      <dgm:t>
        <a:bodyPr/>
        <a:lstStyle/>
        <a:p>
          <a:endParaRPr lang="en-GB"/>
        </a:p>
      </dgm:t>
    </dgm:pt>
    <dgm:pt modelId="{53EDFE1F-8324-406D-8566-5F9ED7BE7999}" type="pres">
      <dgm:prSet presAssocID="{1BFFDD2C-B2C9-4D4E-8534-85DCEF02F4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427BDAD-D6E9-4C39-AB13-FCF4F2EA2A9D}" type="pres">
      <dgm:prSet presAssocID="{B8A0BB4A-A2BC-48AA-8790-F67AE8C89604}" presName="Name5" presStyleLbl="vennNode1" presStyleIdx="0" presStyleCnt="1" custScaleX="1889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DBB1B99-A26E-499E-B1A4-C56FAEB7954D}" srcId="{1BFFDD2C-B2C9-4D4E-8534-85DCEF02F454}" destId="{B8A0BB4A-A2BC-48AA-8790-F67AE8C89604}" srcOrd="0" destOrd="0" parTransId="{A38855DC-FBA1-4840-A94C-3145898D9FF5}" sibTransId="{9EC6A511-9C2C-4E04-85C0-C2F74D2065AE}"/>
    <dgm:cxn modelId="{81A4ECD0-1167-451A-83C9-FC7133FDF5E6}" type="presOf" srcId="{B8A0BB4A-A2BC-48AA-8790-F67AE8C89604}" destId="{3427BDAD-D6E9-4C39-AB13-FCF4F2EA2A9D}" srcOrd="0" destOrd="0" presId="urn:microsoft.com/office/officeart/2005/8/layout/venn3"/>
    <dgm:cxn modelId="{94E20B92-7CD6-4E31-A6AC-3F953533FF70}" type="presOf" srcId="{1BFFDD2C-B2C9-4D4E-8534-85DCEF02F454}" destId="{53EDFE1F-8324-406D-8566-5F9ED7BE7999}" srcOrd="0" destOrd="0" presId="urn:microsoft.com/office/officeart/2005/8/layout/venn3"/>
    <dgm:cxn modelId="{6D115B92-7AB6-4A3C-8745-8B179204CE9F}" type="presParOf" srcId="{53EDFE1F-8324-406D-8566-5F9ED7BE7999}" destId="{3427BDAD-D6E9-4C39-AB13-FCF4F2EA2A9D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1F7AFB-C64C-43EE-BA52-0F29B4C1E7B9}" type="doc">
      <dgm:prSet loTypeId="urn:microsoft.com/office/officeart/2005/8/layout/vProcess5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CAA716D6-85EB-43AF-8ED8-27353ADC3A0B}">
      <dgm:prSet custT="1"/>
      <dgm:spPr/>
      <dgm:t>
        <a:bodyPr/>
        <a:lstStyle/>
        <a:p>
          <a:pPr algn="ctr" rtl="0"/>
          <a:r>
            <a:rPr lang="en-GB" sz="2400" b="1" dirty="0" smtClean="0">
              <a:solidFill>
                <a:schemeClr val="tx1"/>
              </a:solidFill>
            </a:rPr>
            <a:t>Ministry of Health Care (Population-20 million</a:t>
          </a:r>
          <a:r>
            <a:rPr lang="en-GB" sz="2400" dirty="0" smtClean="0"/>
            <a:t>)</a:t>
          </a:r>
          <a:endParaRPr lang="en-US" sz="2400" dirty="0"/>
        </a:p>
      </dgm:t>
    </dgm:pt>
    <dgm:pt modelId="{DB5F3358-A82B-4E37-9B11-D2DAAFE8C059}" type="parTrans" cxnId="{8A2B8041-6118-4D05-A63A-11BFE798A221}">
      <dgm:prSet/>
      <dgm:spPr/>
      <dgm:t>
        <a:bodyPr/>
        <a:lstStyle/>
        <a:p>
          <a:endParaRPr lang="en-GB"/>
        </a:p>
      </dgm:t>
    </dgm:pt>
    <dgm:pt modelId="{E9D5CD07-1BC5-4D9A-BB51-9F537D3DA5BC}" type="sibTrans" cxnId="{8A2B8041-6118-4D05-A63A-11BFE798A221}">
      <dgm:prSet/>
      <dgm:spPr/>
      <dgm:t>
        <a:bodyPr/>
        <a:lstStyle/>
        <a:p>
          <a:endParaRPr lang="en-GB"/>
        </a:p>
      </dgm:t>
    </dgm:pt>
    <dgm:pt modelId="{9E98F91F-8B68-45C1-8AB0-95BB11131954}">
      <dgm:prSet custT="1"/>
      <dgm:spPr/>
      <dgm:t>
        <a:bodyPr/>
        <a:lstStyle/>
        <a:p>
          <a:pPr algn="ctr" rtl="0"/>
          <a:r>
            <a:rPr lang="en-GB" sz="2400" b="1" dirty="0" smtClean="0">
              <a:solidFill>
                <a:schemeClr val="tx1"/>
              </a:solidFill>
            </a:rPr>
            <a:t>Health Secretary</a:t>
          </a:r>
          <a:endParaRPr lang="en-US" sz="2400" b="1" dirty="0">
            <a:solidFill>
              <a:schemeClr val="tx1"/>
            </a:solidFill>
          </a:endParaRPr>
        </a:p>
      </dgm:t>
    </dgm:pt>
    <dgm:pt modelId="{E1CE466B-81C5-49B4-AC13-91D9DEC5A89C}" type="parTrans" cxnId="{C197645D-54AD-4C8A-816C-45B654DCF635}">
      <dgm:prSet/>
      <dgm:spPr/>
      <dgm:t>
        <a:bodyPr/>
        <a:lstStyle/>
        <a:p>
          <a:endParaRPr lang="en-GB"/>
        </a:p>
      </dgm:t>
    </dgm:pt>
    <dgm:pt modelId="{69E428AA-1B4F-42A9-B3C4-842C85F6D5E6}" type="sibTrans" cxnId="{C197645D-54AD-4C8A-816C-45B654DCF635}">
      <dgm:prSet/>
      <dgm:spPr/>
      <dgm:t>
        <a:bodyPr/>
        <a:lstStyle/>
        <a:p>
          <a:endParaRPr lang="en-GB"/>
        </a:p>
      </dgm:t>
    </dgm:pt>
    <dgm:pt modelId="{57C79C07-C643-4BA2-8DB1-7AD38D35AAD4}">
      <dgm:prSet custT="1"/>
      <dgm:spPr/>
      <dgm:t>
        <a:bodyPr/>
        <a:lstStyle/>
        <a:p>
          <a:pPr algn="ctr" rtl="0"/>
          <a:r>
            <a:rPr lang="en-GB" sz="1800" b="1" dirty="0" smtClean="0">
              <a:solidFill>
                <a:schemeClr val="tx1"/>
              </a:solidFill>
            </a:rPr>
            <a:t>Director General of Health Services</a:t>
          </a:r>
          <a:endParaRPr lang="en-GB" sz="1800" b="1" dirty="0">
            <a:solidFill>
              <a:schemeClr val="tx1"/>
            </a:solidFill>
          </a:endParaRPr>
        </a:p>
      </dgm:t>
    </dgm:pt>
    <dgm:pt modelId="{6EEEA04A-A032-4312-9F94-7E6032D2FCA8}" type="parTrans" cxnId="{89FC94A4-4B0C-410D-BFCE-EC4A4F7246D4}">
      <dgm:prSet/>
      <dgm:spPr/>
      <dgm:t>
        <a:bodyPr/>
        <a:lstStyle/>
        <a:p>
          <a:endParaRPr lang="en-GB"/>
        </a:p>
      </dgm:t>
    </dgm:pt>
    <dgm:pt modelId="{D78D4EB3-F41F-4D0C-B1F3-E0EF60922A6D}" type="sibTrans" cxnId="{89FC94A4-4B0C-410D-BFCE-EC4A4F7246D4}">
      <dgm:prSet/>
      <dgm:spPr/>
      <dgm:t>
        <a:bodyPr/>
        <a:lstStyle/>
        <a:p>
          <a:endParaRPr lang="en-GB"/>
        </a:p>
      </dgm:t>
    </dgm:pt>
    <dgm:pt modelId="{7701F5BF-9977-4893-967D-6D194C5F432B}" type="pres">
      <dgm:prSet presAssocID="{B51F7AFB-C64C-43EE-BA52-0F29B4C1E7B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548C070-39C0-4436-B912-0DFC7CA108A0}" type="pres">
      <dgm:prSet presAssocID="{B51F7AFB-C64C-43EE-BA52-0F29B4C1E7B9}" presName="dummyMaxCanvas" presStyleCnt="0">
        <dgm:presLayoutVars/>
      </dgm:prSet>
      <dgm:spPr/>
    </dgm:pt>
    <dgm:pt modelId="{74BB8D44-BCF8-46C5-9BC8-E19933D6BD88}" type="pres">
      <dgm:prSet presAssocID="{B51F7AFB-C64C-43EE-BA52-0F29B4C1E7B9}" presName="ThreeNodes_1" presStyleLbl="node1" presStyleIdx="0" presStyleCnt="3" custScaleX="117647" custScaleY="1105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0A1D64-0BD4-4315-9891-DFF7AE25C31C}" type="pres">
      <dgm:prSet presAssocID="{B51F7AFB-C64C-43EE-BA52-0F29B4C1E7B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C2F0DE-9F56-466D-81D4-58A7239FB31A}" type="pres">
      <dgm:prSet presAssocID="{B51F7AFB-C64C-43EE-BA52-0F29B4C1E7B9}" presName="ThreeNodes_3" presStyleLbl="node1" presStyleIdx="2" presStyleCnt="3" custLinFactNeighborX="294" custLinFactNeighborY="-78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A32068-80AA-40A0-A66B-90F9325ABED3}" type="pres">
      <dgm:prSet presAssocID="{B51F7AFB-C64C-43EE-BA52-0F29B4C1E7B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9CEFBD-1A55-4AED-9C37-9E9D8E5E3B05}" type="pres">
      <dgm:prSet presAssocID="{B51F7AFB-C64C-43EE-BA52-0F29B4C1E7B9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A99A4A-56A6-4A67-A5DE-4AF003CDB678}" type="pres">
      <dgm:prSet presAssocID="{B51F7AFB-C64C-43EE-BA52-0F29B4C1E7B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14A409-0D5B-4FEC-BDE5-2E3E0CD85552}" type="pres">
      <dgm:prSet presAssocID="{B51F7AFB-C64C-43EE-BA52-0F29B4C1E7B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B5405C-312C-4605-ABB1-2D8B786F34DE}" type="pres">
      <dgm:prSet presAssocID="{B51F7AFB-C64C-43EE-BA52-0F29B4C1E7B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34602EB-AE79-4EEC-9D71-EB011B67FD28}" type="presOf" srcId="{E9D5CD07-1BC5-4D9A-BB51-9F537D3DA5BC}" destId="{78A32068-80AA-40A0-A66B-90F9325ABED3}" srcOrd="0" destOrd="0" presId="urn:microsoft.com/office/officeart/2005/8/layout/vProcess5"/>
    <dgm:cxn modelId="{865BC53E-179E-4708-8001-7C9CCAB1D5ED}" type="presOf" srcId="{CAA716D6-85EB-43AF-8ED8-27353ADC3A0B}" destId="{C7A99A4A-56A6-4A67-A5DE-4AF003CDB678}" srcOrd="1" destOrd="0" presId="urn:microsoft.com/office/officeart/2005/8/layout/vProcess5"/>
    <dgm:cxn modelId="{8A2B8041-6118-4D05-A63A-11BFE798A221}" srcId="{B51F7AFB-C64C-43EE-BA52-0F29B4C1E7B9}" destId="{CAA716D6-85EB-43AF-8ED8-27353ADC3A0B}" srcOrd="0" destOrd="0" parTransId="{DB5F3358-A82B-4E37-9B11-D2DAAFE8C059}" sibTransId="{E9D5CD07-1BC5-4D9A-BB51-9F537D3DA5BC}"/>
    <dgm:cxn modelId="{4930BEEC-30AB-49DC-9BE5-3A3101769C91}" type="presOf" srcId="{69E428AA-1B4F-42A9-B3C4-842C85F6D5E6}" destId="{759CEFBD-1A55-4AED-9C37-9E9D8E5E3B05}" srcOrd="0" destOrd="0" presId="urn:microsoft.com/office/officeart/2005/8/layout/vProcess5"/>
    <dgm:cxn modelId="{9984239A-0236-4EE1-A099-9C9B780200F5}" type="presOf" srcId="{57C79C07-C643-4BA2-8DB1-7AD38D35AAD4}" destId="{BFC2F0DE-9F56-466D-81D4-58A7239FB31A}" srcOrd="0" destOrd="0" presId="urn:microsoft.com/office/officeart/2005/8/layout/vProcess5"/>
    <dgm:cxn modelId="{C197645D-54AD-4C8A-816C-45B654DCF635}" srcId="{B51F7AFB-C64C-43EE-BA52-0F29B4C1E7B9}" destId="{9E98F91F-8B68-45C1-8AB0-95BB11131954}" srcOrd="1" destOrd="0" parTransId="{E1CE466B-81C5-49B4-AC13-91D9DEC5A89C}" sibTransId="{69E428AA-1B4F-42A9-B3C4-842C85F6D5E6}"/>
    <dgm:cxn modelId="{A12C1471-BA01-44F4-9E5D-8668C1EAB1B9}" type="presOf" srcId="{9E98F91F-8B68-45C1-8AB0-95BB11131954}" destId="{0414A409-0D5B-4FEC-BDE5-2E3E0CD85552}" srcOrd="1" destOrd="0" presId="urn:microsoft.com/office/officeart/2005/8/layout/vProcess5"/>
    <dgm:cxn modelId="{CBB14A53-94BA-465F-A4AB-2ABB6607EB07}" type="presOf" srcId="{57C79C07-C643-4BA2-8DB1-7AD38D35AAD4}" destId="{C8B5405C-312C-4605-ABB1-2D8B786F34DE}" srcOrd="1" destOrd="0" presId="urn:microsoft.com/office/officeart/2005/8/layout/vProcess5"/>
    <dgm:cxn modelId="{89FC94A4-4B0C-410D-BFCE-EC4A4F7246D4}" srcId="{B51F7AFB-C64C-43EE-BA52-0F29B4C1E7B9}" destId="{57C79C07-C643-4BA2-8DB1-7AD38D35AAD4}" srcOrd="2" destOrd="0" parTransId="{6EEEA04A-A032-4312-9F94-7E6032D2FCA8}" sibTransId="{D78D4EB3-F41F-4D0C-B1F3-E0EF60922A6D}"/>
    <dgm:cxn modelId="{A1D49358-44D3-40E3-B3D2-27E88A54055B}" type="presOf" srcId="{CAA716D6-85EB-43AF-8ED8-27353ADC3A0B}" destId="{74BB8D44-BCF8-46C5-9BC8-E19933D6BD88}" srcOrd="0" destOrd="0" presId="urn:microsoft.com/office/officeart/2005/8/layout/vProcess5"/>
    <dgm:cxn modelId="{231E7AD4-D141-4255-AF8F-DBA82C2036FA}" type="presOf" srcId="{B51F7AFB-C64C-43EE-BA52-0F29B4C1E7B9}" destId="{7701F5BF-9977-4893-967D-6D194C5F432B}" srcOrd="0" destOrd="0" presId="urn:microsoft.com/office/officeart/2005/8/layout/vProcess5"/>
    <dgm:cxn modelId="{CC208764-5E15-4359-A937-2C4BAB580E49}" type="presOf" srcId="{9E98F91F-8B68-45C1-8AB0-95BB11131954}" destId="{830A1D64-0BD4-4315-9891-DFF7AE25C31C}" srcOrd="0" destOrd="0" presId="urn:microsoft.com/office/officeart/2005/8/layout/vProcess5"/>
    <dgm:cxn modelId="{8A9F986E-3DCD-4933-82D6-CD6FDC9D29FF}" type="presParOf" srcId="{7701F5BF-9977-4893-967D-6D194C5F432B}" destId="{B548C070-39C0-4436-B912-0DFC7CA108A0}" srcOrd="0" destOrd="0" presId="urn:microsoft.com/office/officeart/2005/8/layout/vProcess5"/>
    <dgm:cxn modelId="{B965ADEC-1E19-427B-AD04-99ED85C50AA0}" type="presParOf" srcId="{7701F5BF-9977-4893-967D-6D194C5F432B}" destId="{74BB8D44-BCF8-46C5-9BC8-E19933D6BD88}" srcOrd="1" destOrd="0" presId="urn:microsoft.com/office/officeart/2005/8/layout/vProcess5"/>
    <dgm:cxn modelId="{46D863DC-1DA2-4E23-B37D-B5870424A6D2}" type="presParOf" srcId="{7701F5BF-9977-4893-967D-6D194C5F432B}" destId="{830A1D64-0BD4-4315-9891-DFF7AE25C31C}" srcOrd="2" destOrd="0" presId="urn:microsoft.com/office/officeart/2005/8/layout/vProcess5"/>
    <dgm:cxn modelId="{B9C10D20-EA01-4D35-A4C0-5D2A29178A87}" type="presParOf" srcId="{7701F5BF-9977-4893-967D-6D194C5F432B}" destId="{BFC2F0DE-9F56-466D-81D4-58A7239FB31A}" srcOrd="3" destOrd="0" presId="urn:microsoft.com/office/officeart/2005/8/layout/vProcess5"/>
    <dgm:cxn modelId="{8469A40F-B8B1-4466-A789-470B6EBDD6AA}" type="presParOf" srcId="{7701F5BF-9977-4893-967D-6D194C5F432B}" destId="{78A32068-80AA-40A0-A66B-90F9325ABED3}" srcOrd="4" destOrd="0" presId="urn:microsoft.com/office/officeart/2005/8/layout/vProcess5"/>
    <dgm:cxn modelId="{04ECDEE8-786D-4781-9C53-1526BF0F0635}" type="presParOf" srcId="{7701F5BF-9977-4893-967D-6D194C5F432B}" destId="{759CEFBD-1A55-4AED-9C37-9E9D8E5E3B05}" srcOrd="5" destOrd="0" presId="urn:microsoft.com/office/officeart/2005/8/layout/vProcess5"/>
    <dgm:cxn modelId="{DBEA172D-28CC-46C3-80A6-74D498FCCB8D}" type="presParOf" srcId="{7701F5BF-9977-4893-967D-6D194C5F432B}" destId="{C7A99A4A-56A6-4A67-A5DE-4AF003CDB678}" srcOrd="6" destOrd="0" presId="urn:microsoft.com/office/officeart/2005/8/layout/vProcess5"/>
    <dgm:cxn modelId="{304268D5-CE35-496B-A9A7-30414F760E03}" type="presParOf" srcId="{7701F5BF-9977-4893-967D-6D194C5F432B}" destId="{0414A409-0D5B-4FEC-BDE5-2E3E0CD85552}" srcOrd="7" destOrd="0" presId="urn:microsoft.com/office/officeart/2005/8/layout/vProcess5"/>
    <dgm:cxn modelId="{D10E4814-DD2D-4298-8EBC-ED6D58619EFD}" type="presParOf" srcId="{7701F5BF-9977-4893-967D-6D194C5F432B}" destId="{C8B5405C-312C-4605-ABB1-2D8B786F34D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BCFF4E-D2FD-4896-8DD9-1371BD477EDE}" type="doc">
      <dgm:prSet loTypeId="urn:microsoft.com/office/officeart/2005/8/layout/bProcess3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846C72E1-4C8E-430C-9ECE-F3D4483596D4}">
      <dgm:prSet/>
      <dgm:spPr/>
      <dgm:t>
        <a:bodyPr/>
        <a:lstStyle/>
        <a:p>
          <a:pPr rtl="0"/>
          <a:r>
            <a:rPr lang="en-GB" b="1" dirty="0" smtClean="0">
              <a:solidFill>
                <a:schemeClr val="tx1"/>
              </a:solidFill>
            </a:rPr>
            <a:t>Provincial Ministries (9)-</a:t>
          </a:r>
          <a:endParaRPr lang="en-US" b="1" dirty="0">
            <a:solidFill>
              <a:schemeClr val="tx1"/>
            </a:solidFill>
          </a:endParaRPr>
        </a:p>
      </dgm:t>
    </dgm:pt>
    <dgm:pt modelId="{8C802589-5C5C-4DDB-A70B-41149CB9012A}" type="parTrans" cxnId="{7B1DD2FC-2A80-4667-8B5D-67731ED0406A}">
      <dgm:prSet/>
      <dgm:spPr/>
      <dgm:t>
        <a:bodyPr/>
        <a:lstStyle/>
        <a:p>
          <a:endParaRPr lang="en-GB"/>
        </a:p>
      </dgm:t>
    </dgm:pt>
    <dgm:pt modelId="{66B6B9B4-AB20-4D91-9635-D026E5441230}" type="sibTrans" cxnId="{7B1DD2FC-2A80-4667-8B5D-67731ED0406A}">
      <dgm:prSet/>
      <dgm:spPr>
        <a:ln w="25400"/>
      </dgm:spPr>
      <dgm:t>
        <a:bodyPr/>
        <a:lstStyle/>
        <a:p>
          <a:endParaRPr lang="en-GB"/>
        </a:p>
      </dgm:t>
    </dgm:pt>
    <dgm:pt modelId="{DE459665-EC30-4BDE-9DC7-F9C7DCD9AD0E}">
      <dgm:prSet/>
      <dgm:spPr/>
      <dgm:t>
        <a:bodyPr/>
        <a:lstStyle/>
        <a:p>
          <a:pPr rtl="0"/>
          <a:r>
            <a:rPr lang="en-GB" b="1" dirty="0" smtClean="0">
              <a:solidFill>
                <a:schemeClr val="tx1"/>
              </a:solidFill>
            </a:rPr>
            <a:t>Provincial Secretary</a:t>
          </a:r>
          <a:endParaRPr lang="en-US" b="1" dirty="0">
            <a:solidFill>
              <a:schemeClr val="tx1"/>
            </a:solidFill>
          </a:endParaRPr>
        </a:p>
      </dgm:t>
    </dgm:pt>
    <dgm:pt modelId="{57876D16-81C3-41ED-846E-8698C9632E59}" type="parTrans" cxnId="{DABAD8D6-56E5-47B7-A95B-38F3F6A34D43}">
      <dgm:prSet/>
      <dgm:spPr/>
      <dgm:t>
        <a:bodyPr/>
        <a:lstStyle/>
        <a:p>
          <a:endParaRPr lang="en-GB"/>
        </a:p>
      </dgm:t>
    </dgm:pt>
    <dgm:pt modelId="{83795EDC-253F-47BD-BBB6-FA5057AB12A4}" type="sibTrans" cxnId="{DABAD8D6-56E5-47B7-A95B-38F3F6A34D43}">
      <dgm:prSet/>
      <dgm:spPr>
        <a:ln w="25400"/>
      </dgm:spPr>
      <dgm:t>
        <a:bodyPr/>
        <a:lstStyle/>
        <a:p>
          <a:endParaRPr lang="en-GB"/>
        </a:p>
      </dgm:t>
    </dgm:pt>
    <dgm:pt modelId="{18806BAB-F386-4628-85F2-0FA09FB953AF}">
      <dgm:prSet/>
      <dgm:spPr/>
      <dgm:t>
        <a:bodyPr/>
        <a:lstStyle/>
        <a:p>
          <a:pPr rtl="0"/>
          <a:r>
            <a:rPr lang="en-GB" b="1" dirty="0" smtClean="0">
              <a:solidFill>
                <a:schemeClr val="tx1"/>
              </a:solidFill>
            </a:rPr>
            <a:t>Provincial Director of Health Services</a:t>
          </a:r>
          <a:endParaRPr lang="en-GB" b="1" dirty="0">
            <a:solidFill>
              <a:schemeClr val="tx1"/>
            </a:solidFill>
          </a:endParaRPr>
        </a:p>
      </dgm:t>
    </dgm:pt>
    <dgm:pt modelId="{BD1D427A-080B-41BB-91A8-1DCEB59026BA}" type="parTrans" cxnId="{415E9A69-CD97-4AA2-A9D3-65EACC847B3E}">
      <dgm:prSet/>
      <dgm:spPr/>
      <dgm:t>
        <a:bodyPr/>
        <a:lstStyle/>
        <a:p>
          <a:endParaRPr lang="en-GB"/>
        </a:p>
      </dgm:t>
    </dgm:pt>
    <dgm:pt modelId="{5F6D48D3-FA1B-4E49-B4FB-CDD2230B8BF2}" type="sibTrans" cxnId="{415E9A69-CD97-4AA2-A9D3-65EACC847B3E}">
      <dgm:prSet/>
      <dgm:spPr/>
      <dgm:t>
        <a:bodyPr/>
        <a:lstStyle/>
        <a:p>
          <a:endParaRPr lang="en-GB"/>
        </a:p>
      </dgm:t>
    </dgm:pt>
    <dgm:pt modelId="{E152175F-D75E-4831-B903-E500677B8A2A}" type="pres">
      <dgm:prSet presAssocID="{45BCFF4E-D2FD-4896-8DD9-1371BD477E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1AE5AD7-7EC0-4E6C-9D54-FF387E938E1A}" type="pres">
      <dgm:prSet presAssocID="{846C72E1-4C8E-430C-9ECE-F3D4483596D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60EE13-D00D-45F4-81BF-CBAB38E1EAE0}" type="pres">
      <dgm:prSet presAssocID="{66B6B9B4-AB20-4D91-9635-D026E5441230}" presName="sibTrans" presStyleLbl="sibTrans1D1" presStyleIdx="0" presStyleCnt="2"/>
      <dgm:spPr/>
      <dgm:t>
        <a:bodyPr/>
        <a:lstStyle/>
        <a:p>
          <a:endParaRPr lang="en-GB"/>
        </a:p>
      </dgm:t>
    </dgm:pt>
    <dgm:pt modelId="{ECA1AEA7-FDC8-49B3-8827-24F907AC5DEA}" type="pres">
      <dgm:prSet presAssocID="{66B6B9B4-AB20-4D91-9635-D026E5441230}" presName="connectorText" presStyleLbl="sibTrans1D1" presStyleIdx="0" presStyleCnt="2"/>
      <dgm:spPr/>
      <dgm:t>
        <a:bodyPr/>
        <a:lstStyle/>
        <a:p>
          <a:endParaRPr lang="en-GB"/>
        </a:p>
      </dgm:t>
    </dgm:pt>
    <dgm:pt modelId="{266A3DB6-92E9-45E4-BE9C-41441F45029B}" type="pres">
      <dgm:prSet presAssocID="{DE459665-EC30-4BDE-9DC7-F9C7DCD9AD0E}" presName="node" presStyleLbl="node1" presStyleIdx="1" presStyleCnt="3" custLinFactNeighborX="14999" custLinFactNeighborY="-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D8EB1F-F1FD-458B-A130-FC4918DC56FD}" type="pres">
      <dgm:prSet presAssocID="{83795EDC-253F-47BD-BBB6-FA5057AB12A4}" presName="sibTrans" presStyleLbl="sibTrans1D1" presStyleIdx="1" presStyleCnt="2"/>
      <dgm:spPr/>
      <dgm:t>
        <a:bodyPr/>
        <a:lstStyle/>
        <a:p>
          <a:endParaRPr lang="en-GB"/>
        </a:p>
      </dgm:t>
    </dgm:pt>
    <dgm:pt modelId="{4A849A28-3906-4478-8C89-37D25D240150}" type="pres">
      <dgm:prSet presAssocID="{83795EDC-253F-47BD-BBB6-FA5057AB12A4}" presName="connectorText" presStyleLbl="sibTrans1D1" presStyleIdx="1" presStyleCnt="2"/>
      <dgm:spPr/>
      <dgm:t>
        <a:bodyPr/>
        <a:lstStyle/>
        <a:p>
          <a:endParaRPr lang="en-GB"/>
        </a:p>
      </dgm:t>
    </dgm:pt>
    <dgm:pt modelId="{B3E67760-00A0-47F8-BE4C-965A83434940}" type="pres">
      <dgm:prSet presAssocID="{18806BAB-F386-4628-85F2-0FA09FB953AF}" presName="node" presStyleLbl="node1" presStyleIdx="2" presStyleCnt="3" custLinFactNeighborX="17002" custLinFactNeighborY="-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9876C6D-9845-4052-B863-52D38F1D45C6}" type="presOf" srcId="{83795EDC-253F-47BD-BBB6-FA5057AB12A4}" destId="{4A849A28-3906-4478-8C89-37D25D240150}" srcOrd="1" destOrd="0" presId="urn:microsoft.com/office/officeart/2005/8/layout/bProcess3"/>
    <dgm:cxn modelId="{030A456A-3A9B-45BC-AA7B-8248E8BB233D}" type="presOf" srcId="{66B6B9B4-AB20-4D91-9635-D026E5441230}" destId="{4760EE13-D00D-45F4-81BF-CBAB38E1EAE0}" srcOrd="0" destOrd="0" presId="urn:microsoft.com/office/officeart/2005/8/layout/bProcess3"/>
    <dgm:cxn modelId="{7B1DD2FC-2A80-4667-8B5D-67731ED0406A}" srcId="{45BCFF4E-D2FD-4896-8DD9-1371BD477EDE}" destId="{846C72E1-4C8E-430C-9ECE-F3D4483596D4}" srcOrd="0" destOrd="0" parTransId="{8C802589-5C5C-4DDB-A70B-41149CB9012A}" sibTransId="{66B6B9B4-AB20-4D91-9635-D026E5441230}"/>
    <dgm:cxn modelId="{B4239C12-73ED-4270-AAAF-1A6B9E694E6B}" type="presOf" srcId="{66B6B9B4-AB20-4D91-9635-D026E5441230}" destId="{ECA1AEA7-FDC8-49B3-8827-24F907AC5DEA}" srcOrd="1" destOrd="0" presId="urn:microsoft.com/office/officeart/2005/8/layout/bProcess3"/>
    <dgm:cxn modelId="{DABAD8D6-56E5-47B7-A95B-38F3F6A34D43}" srcId="{45BCFF4E-D2FD-4896-8DD9-1371BD477EDE}" destId="{DE459665-EC30-4BDE-9DC7-F9C7DCD9AD0E}" srcOrd="1" destOrd="0" parTransId="{57876D16-81C3-41ED-846E-8698C9632E59}" sibTransId="{83795EDC-253F-47BD-BBB6-FA5057AB12A4}"/>
    <dgm:cxn modelId="{C4ACAB0C-5496-4B35-A749-EC5D26C2B03C}" type="presOf" srcId="{83795EDC-253F-47BD-BBB6-FA5057AB12A4}" destId="{21D8EB1F-F1FD-458B-A130-FC4918DC56FD}" srcOrd="0" destOrd="0" presId="urn:microsoft.com/office/officeart/2005/8/layout/bProcess3"/>
    <dgm:cxn modelId="{041C1C8E-7D2B-4D6C-A86D-C447F50403BE}" type="presOf" srcId="{45BCFF4E-D2FD-4896-8DD9-1371BD477EDE}" destId="{E152175F-D75E-4831-B903-E500677B8A2A}" srcOrd="0" destOrd="0" presId="urn:microsoft.com/office/officeart/2005/8/layout/bProcess3"/>
    <dgm:cxn modelId="{C8ADC423-B06B-4184-B876-A1533BFB03F8}" type="presOf" srcId="{846C72E1-4C8E-430C-9ECE-F3D4483596D4}" destId="{A1AE5AD7-7EC0-4E6C-9D54-FF387E938E1A}" srcOrd="0" destOrd="0" presId="urn:microsoft.com/office/officeart/2005/8/layout/bProcess3"/>
    <dgm:cxn modelId="{AD57647E-778B-4CBA-9D56-2618C8CB00A4}" type="presOf" srcId="{DE459665-EC30-4BDE-9DC7-F9C7DCD9AD0E}" destId="{266A3DB6-92E9-45E4-BE9C-41441F45029B}" srcOrd="0" destOrd="0" presId="urn:microsoft.com/office/officeart/2005/8/layout/bProcess3"/>
    <dgm:cxn modelId="{415E9A69-CD97-4AA2-A9D3-65EACC847B3E}" srcId="{45BCFF4E-D2FD-4896-8DD9-1371BD477EDE}" destId="{18806BAB-F386-4628-85F2-0FA09FB953AF}" srcOrd="2" destOrd="0" parTransId="{BD1D427A-080B-41BB-91A8-1DCEB59026BA}" sibTransId="{5F6D48D3-FA1B-4E49-B4FB-CDD2230B8BF2}"/>
    <dgm:cxn modelId="{6A17E57E-C8BB-44AE-A11B-981EA9AF1D38}" type="presOf" srcId="{18806BAB-F386-4628-85F2-0FA09FB953AF}" destId="{B3E67760-00A0-47F8-BE4C-965A83434940}" srcOrd="0" destOrd="0" presId="urn:microsoft.com/office/officeart/2005/8/layout/bProcess3"/>
    <dgm:cxn modelId="{A364C7D0-FB53-48DE-AC48-76208CFCB054}" type="presParOf" srcId="{E152175F-D75E-4831-B903-E500677B8A2A}" destId="{A1AE5AD7-7EC0-4E6C-9D54-FF387E938E1A}" srcOrd="0" destOrd="0" presId="urn:microsoft.com/office/officeart/2005/8/layout/bProcess3"/>
    <dgm:cxn modelId="{0A5350CB-2976-44F6-93C4-32CF283A5A8F}" type="presParOf" srcId="{E152175F-D75E-4831-B903-E500677B8A2A}" destId="{4760EE13-D00D-45F4-81BF-CBAB38E1EAE0}" srcOrd="1" destOrd="0" presId="urn:microsoft.com/office/officeart/2005/8/layout/bProcess3"/>
    <dgm:cxn modelId="{4A0D7A14-D890-41D3-9703-0803A2A7E164}" type="presParOf" srcId="{4760EE13-D00D-45F4-81BF-CBAB38E1EAE0}" destId="{ECA1AEA7-FDC8-49B3-8827-24F907AC5DEA}" srcOrd="0" destOrd="0" presId="urn:microsoft.com/office/officeart/2005/8/layout/bProcess3"/>
    <dgm:cxn modelId="{5002C704-82D0-4769-9DB4-C114C4C70C76}" type="presParOf" srcId="{E152175F-D75E-4831-B903-E500677B8A2A}" destId="{266A3DB6-92E9-45E4-BE9C-41441F45029B}" srcOrd="2" destOrd="0" presId="urn:microsoft.com/office/officeart/2005/8/layout/bProcess3"/>
    <dgm:cxn modelId="{8C0298E3-4858-433B-99B8-A3B75BDEA39A}" type="presParOf" srcId="{E152175F-D75E-4831-B903-E500677B8A2A}" destId="{21D8EB1F-F1FD-458B-A130-FC4918DC56FD}" srcOrd="3" destOrd="0" presId="urn:microsoft.com/office/officeart/2005/8/layout/bProcess3"/>
    <dgm:cxn modelId="{C7C0E2C8-083B-429F-B716-B7FAC20EA71C}" type="presParOf" srcId="{21D8EB1F-F1FD-458B-A130-FC4918DC56FD}" destId="{4A849A28-3906-4478-8C89-37D25D240150}" srcOrd="0" destOrd="0" presId="urn:microsoft.com/office/officeart/2005/8/layout/bProcess3"/>
    <dgm:cxn modelId="{18266369-E594-48A5-A41F-22DE1AA48539}" type="presParOf" srcId="{E152175F-D75E-4831-B903-E500677B8A2A}" destId="{B3E67760-00A0-47F8-BE4C-965A83434940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8E84C7-AB1A-466E-88B0-902B47A9021B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53D10DF0-5B69-406F-9C80-EE08C61E12E2}">
      <dgm:prSet custT="1"/>
      <dgm:spPr/>
      <dgm:t>
        <a:bodyPr/>
        <a:lstStyle/>
        <a:p>
          <a:pPr algn="ctr" rtl="0"/>
          <a:r>
            <a:rPr lang="en-GB" sz="1800" b="1" dirty="0" smtClean="0"/>
            <a:t>Regional Directors of Health Services (25)</a:t>
          </a:r>
        </a:p>
        <a:p>
          <a:pPr algn="ctr" rtl="0"/>
          <a:r>
            <a:rPr lang="en-GB" sz="1800" b="1" dirty="0" smtClean="0"/>
            <a:t>MO/</a:t>
          </a:r>
          <a:r>
            <a:rPr lang="en-GB" sz="1800" b="1" dirty="0" err="1" smtClean="0"/>
            <a:t>NCD,Mo</a:t>
          </a:r>
          <a:r>
            <a:rPr lang="en-GB" sz="1800" b="1" dirty="0" smtClean="0"/>
            <a:t>/Planning/Mo/MCH,RE/HEO</a:t>
          </a:r>
          <a:endParaRPr lang="en-GB" sz="1000" b="1" dirty="0" smtClean="0"/>
        </a:p>
        <a:p>
          <a:pPr algn="l" rtl="0"/>
          <a:endParaRPr lang="en-GB" sz="1000" b="1" dirty="0"/>
        </a:p>
      </dgm:t>
    </dgm:pt>
    <dgm:pt modelId="{01C827ED-1EF1-4DBC-97A3-0178B1FC7C13}" type="parTrans" cxnId="{8A923DE2-3A58-4894-8F57-AB24D188004A}">
      <dgm:prSet/>
      <dgm:spPr/>
      <dgm:t>
        <a:bodyPr/>
        <a:lstStyle/>
        <a:p>
          <a:endParaRPr lang="en-GB"/>
        </a:p>
      </dgm:t>
    </dgm:pt>
    <dgm:pt modelId="{86C21CD1-0C5F-462F-81EC-5C28E079AA62}" type="sibTrans" cxnId="{8A923DE2-3A58-4894-8F57-AB24D188004A}">
      <dgm:prSet/>
      <dgm:spPr/>
      <dgm:t>
        <a:bodyPr/>
        <a:lstStyle/>
        <a:p>
          <a:endParaRPr lang="en-GB"/>
        </a:p>
      </dgm:t>
    </dgm:pt>
    <dgm:pt modelId="{F33A8979-EEE5-4960-BC2D-8FC2AF2E508C}" type="pres">
      <dgm:prSet presAssocID="{E88E84C7-AB1A-466E-88B0-902B47A902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25BAECA-ABAC-48CF-AB37-C606A2ED7347}" type="pres">
      <dgm:prSet presAssocID="{53D10DF0-5B69-406F-9C80-EE08C61E12E2}" presName="parentText" presStyleLbl="node1" presStyleIdx="0" presStyleCnt="1" custScaleY="160512" custLinFactNeighborX="-1190" custLinFactNeighborY="-3141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E0AEB8F-D38A-404A-9B76-5A7E9D2EE92C}" type="presOf" srcId="{53D10DF0-5B69-406F-9C80-EE08C61E12E2}" destId="{025BAECA-ABAC-48CF-AB37-C606A2ED7347}" srcOrd="0" destOrd="0" presId="urn:microsoft.com/office/officeart/2005/8/layout/vList2"/>
    <dgm:cxn modelId="{2A191F16-4BF9-4575-9353-082DF6722DFE}" type="presOf" srcId="{E88E84C7-AB1A-466E-88B0-902B47A9021B}" destId="{F33A8979-EEE5-4960-BC2D-8FC2AF2E508C}" srcOrd="0" destOrd="0" presId="urn:microsoft.com/office/officeart/2005/8/layout/vList2"/>
    <dgm:cxn modelId="{8A923DE2-3A58-4894-8F57-AB24D188004A}" srcId="{E88E84C7-AB1A-466E-88B0-902B47A9021B}" destId="{53D10DF0-5B69-406F-9C80-EE08C61E12E2}" srcOrd="0" destOrd="0" parTransId="{01C827ED-1EF1-4DBC-97A3-0178B1FC7C13}" sibTransId="{86C21CD1-0C5F-462F-81EC-5C28E079AA62}"/>
    <dgm:cxn modelId="{3281000A-8973-4DEC-9D71-DC89C1F065A0}" type="presParOf" srcId="{F33A8979-EEE5-4960-BC2D-8FC2AF2E508C}" destId="{025BAECA-ABAC-48CF-AB37-C606A2ED73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EEDF93-59C5-4E77-A8E1-D2C04B392718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0D9FA455-1B6B-4137-903F-B53AF77282F6}">
      <dgm:prSet custT="1"/>
      <dgm:spPr/>
      <dgm:t>
        <a:bodyPr/>
        <a:lstStyle/>
        <a:p>
          <a:pPr rtl="0"/>
          <a:r>
            <a:rPr lang="en-GB" sz="1600" b="1" dirty="0" smtClean="0">
              <a:solidFill>
                <a:schemeClr val="tx1"/>
              </a:solidFill>
            </a:rPr>
            <a:t>Preventive Health Services</a:t>
          </a:r>
          <a:endParaRPr lang="en-GB" sz="1600" b="1" dirty="0">
            <a:solidFill>
              <a:schemeClr val="tx1"/>
            </a:solidFill>
          </a:endParaRPr>
        </a:p>
      </dgm:t>
    </dgm:pt>
    <dgm:pt modelId="{94F17661-9035-4CA5-A8AB-53F9615A4A8E}" type="parTrans" cxnId="{6BFA193C-4B7E-4191-BF06-E94564B380D4}">
      <dgm:prSet/>
      <dgm:spPr/>
      <dgm:t>
        <a:bodyPr/>
        <a:lstStyle/>
        <a:p>
          <a:endParaRPr lang="en-GB"/>
        </a:p>
      </dgm:t>
    </dgm:pt>
    <dgm:pt modelId="{84B563DF-E6AC-45FD-8D2B-3B7F79CF7306}" type="sibTrans" cxnId="{6BFA193C-4B7E-4191-BF06-E94564B380D4}">
      <dgm:prSet/>
      <dgm:spPr/>
      <dgm:t>
        <a:bodyPr/>
        <a:lstStyle/>
        <a:p>
          <a:endParaRPr lang="en-GB"/>
        </a:p>
      </dgm:t>
    </dgm:pt>
    <dgm:pt modelId="{02C08AC9-A597-410E-907E-2EEE656FFE8E}" type="pres">
      <dgm:prSet presAssocID="{D5EEDF93-59C5-4E77-A8E1-D2C04B39271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980EEAE-29CC-4478-A3D0-BE72829028D0}" type="pres">
      <dgm:prSet presAssocID="{0D9FA455-1B6B-4137-903F-B53AF77282F6}" presName="node" presStyleLbl="node1" presStyleIdx="0" presStyleCnt="1" custScaleX="682666" custScaleY="175327" custRadScaleRad="102381" custRadScaleInc="7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E271D4E-A86F-4F91-BBBE-EB7D321709F7}" type="presOf" srcId="{D5EEDF93-59C5-4E77-A8E1-D2C04B392718}" destId="{02C08AC9-A597-410E-907E-2EEE656FFE8E}" srcOrd="0" destOrd="0" presId="urn:microsoft.com/office/officeart/2005/8/layout/cycle2"/>
    <dgm:cxn modelId="{6BFA193C-4B7E-4191-BF06-E94564B380D4}" srcId="{D5EEDF93-59C5-4E77-A8E1-D2C04B392718}" destId="{0D9FA455-1B6B-4137-903F-B53AF77282F6}" srcOrd="0" destOrd="0" parTransId="{94F17661-9035-4CA5-A8AB-53F9615A4A8E}" sibTransId="{84B563DF-E6AC-45FD-8D2B-3B7F79CF7306}"/>
    <dgm:cxn modelId="{C1BBAA8A-F9BF-4CC8-8DE2-1D698CF7C59E}" type="presOf" srcId="{0D9FA455-1B6B-4137-903F-B53AF77282F6}" destId="{4980EEAE-29CC-4478-A3D0-BE72829028D0}" srcOrd="0" destOrd="0" presId="urn:microsoft.com/office/officeart/2005/8/layout/cycle2"/>
    <dgm:cxn modelId="{CC042A58-D91E-4383-A27C-5DBAEA5A98F6}" type="presParOf" srcId="{02C08AC9-A597-410E-907E-2EEE656FFE8E}" destId="{4980EEAE-29CC-4478-A3D0-BE72829028D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6ECD18-7C3C-4A4C-9ACD-CE651A8179CA}" type="doc">
      <dgm:prSet loTypeId="urn:microsoft.com/office/officeart/2005/8/layout/lProcess3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04ECDB47-8FB7-4292-92FE-30F74E3165D9}">
      <dgm:prSet custT="1"/>
      <dgm:spPr/>
      <dgm:t>
        <a:bodyPr/>
        <a:lstStyle/>
        <a:p>
          <a:pPr rtl="0"/>
          <a:r>
            <a:rPr lang="en-GB" sz="2000" b="1" dirty="0" smtClean="0">
              <a:solidFill>
                <a:schemeClr val="tx1"/>
              </a:solidFill>
            </a:rPr>
            <a:t>Curative Health Services</a:t>
          </a:r>
          <a:endParaRPr lang="en-GB" sz="2000" b="1" dirty="0">
            <a:solidFill>
              <a:schemeClr val="tx1"/>
            </a:solidFill>
          </a:endParaRPr>
        </a:p>
      </dgm:t>
    </dgm:pt>
    <dgm:pt modelId="{FD8A5EA7-893E-4D2A-A09E-C19C90DC45EF}" type="parTrans" cxnId="{5C0AF319-AC90-4B15-96B3-5CCCAC81F6F8}">
      <dgm:prSet/>
      <dgm:spPr/>
      <dgm:t>
        <a:bodyPr/>
        <a:lstStyle/>
        <a:p>
          <a:endParaRPr lang="en-GB"/>
        </a:p>
      </dgm:t>
    </dgm:pt>
    <dgm:pt modelId="{B2F261C9-A793-424F-AFAA-C405592C3EB4}" type="sibTrans" cxnId="{5C0AF319-AC90-4B15-96B3-5CCCAC81F6F8}">
      <dgm:prSet/>
      <dgm:spPr/>
      <dgm:t>
        <a:bodyPr/>
        <a:lstStyle/>
        <a:p>
          <a:endParaRPr lang="en-GB"/>
        </a:p>
      </dgm:t>
    </dgm:pt>
    <dgm:pt modelId="{1AA52BD1-787E-4A36-83A7-9F6E6B225DFB}" type="pres">
      <dgm:prSet presAssocID="{456ECD18-7C3C-4A4C-9ACD-CE651A8179C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C9649F5-B16B-4D7C-91FB-B7BC3C7D21FA}" type="pres">
      <dgm:prSet presAssocID="{04ECDB47-8FB7-4292-92FE-30F74E3165D9}" presName="horFlow" presStyleCnt="0"/>
      <dgm:spPr/>
    </dgm:pt>
    <dgm:pt modelId="{F6E2216B-10AC-4524-B017-9A79763092F9}" type="pres">
      <dgm:prSet presAssocID="{04ECDB47-8FB7-4292-92FE-30F74E3165D9}" presName="bigChev" presStyleLbl="node1" presStyleIdx="0" presStyleCnt="1" custScaleX="214589"/>
      <dgm:spPr/>
      <dgm:t>
        <a:bodyPr/>
        <a:lstStyle/>
        <a:p>
          <a:endParaRPr lang="en-GB"/>
        </a:p>
      </dgm:t>
    </dgm:pt>
  </dgm:ptLst>
  <dgm:cxnLst>
    <dgm:cxn modelId="{2C1BF00E-B477-4B9D-8E93-4AE75467D7EB}" type="presOf" srcId="{456ECD18-7C3C-4A4C-9ACD-CE651A8179CA}" destId="{1AA52BD1-787E-4A36-83A7-9F6E6B225DFB}" srcOrd="0" destOrd="0" presId="urn:microsoft.com/office/officeart/2005/8/layout/lProcess3"/>
    <dgm:cxn modelId="{5C0AF319-AC90-4B15-96B3-5CCCAC81F6F8}" srcId="{456ECD18-7C3C-4A4C-9ACD-CE651A8179CA}" destId="{04ECDB47-8FB7-4292-92FE-30F74E3165D9}" srcOrd="0" destOrd="0" parTransId="{FD8A5EA7-893E-4D2A-A09E-C19C90DC45EF}" sibTransId="{B2F261C9-A793-424F-AFAA-C405592C3EB4}"/>
    <dgm:cxn modelId="{4ED8C8F7-C9E1-45D3-A652-918204EA7608}" type="presOf" srcId="{04ECDB47-8FB7-4292-92FE-30F74E3165D9}" destId="{F6E2216B-10AC-4524-B017-9A79763092F9}" srcOrd="0" destOrd="0" presId="urn:microsoft.com/office/officeart/2005/8/layout/lProcess3"/>
    <dgm:cxn modelId="{A61D7F43-C006-4436-9F65-D09537DD57B0}" type="presParOf" srcId="{1AA52BD1-787E-4A36-83A7-9F6E6B225DFB}" destId="{4C9649F5-B16B-4D7C-91FB-B7BC3C7D21FA}" srcOrd="0" destOrd="0" presId="urn:microsoft.com/office/officeart/2005/8/layout/lProcess3"/>
    <dgm:cxn modelId="{EBDC384A-9865-430D-8A66-6A27DF0AD949}" type="presParOf" srcId="{4C9649F5-B16B-4D7C-91FB-B7BC3C7D21FA}" destId="{F6E2216B-10AC-4524-B017-9A79763092F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A473B6-9F36-439E-B418-EEB22885EAD1}" type="doc">
      <dgm:prSet loTypeId="urn:microsoft.com/office/officeart/2005/8/layout/lProcess3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GB"/>
        </a:p>
      </dgm:t>
    </dgm:pt>
    <dgm:pt modelId="{907DA268-11B3-4050-812A-EA25294BD566}">
      <dgm:prSet/>
      <dgm:spPr/>
      <dgm:t>
        <a:bodyPr/>
        <a:lstStyle/>
        <a:p>
          <a:pPr rtl="0"/>
          <a:r>
            <a:rPr lang="en-GB" b="1" dirty="0" smtClean="0">
              <a:solidFill>
                <a:schemeClr val="tx1"/>
              </a:solidFill>
            </a:rPr>
            <a:t>General &amp; Teaching Hospitals</a:t>
          </a:r>
          <a:endParaRPr lang="en-GB" b="1" dirty="0">
            <a:solidFill>
              <a:schemeClr val="tx1"/>
            </a:solidFill>
          </a:endParaRPr>
        </a:p>
      </dgm:t>
    </dgm:pt>
    <dgm:pt modelId="{428358C0-182A-4463-B957-003A26FEA5B6}" type="parTrans" cxnId="{5BC3999F-DEA0-43D2-91AF-D31B79DF9DFC}">
      <dgm:prSet/>
      <dgm:spPr/>
      <dgm:t>
        <a:bodyPr/>
        <a:lstStyle/>
        <a:p>
          <a:endParaRPr lang="en-GB"/>
        </a:p>
      </dgm:t>
    </dgm:pt>
    <dgm:pt modelId="{0DC029AF-DC2B-447E-B154-5FDD4B9232AC}" type="sibTrans" cxnId="{5BC3999F-DEA0-43D2-91AF-D31B79DF9DFC}">
      <dgm:prSet/>
      <dgm:spPr/>
      <dgm:t>
        <a:bodyPr/>
        <a:lstStyle/>
        <a:p>
          <a:endParaRPr lang="en-GB"/>
        </a:p>
      </dgm:t>
    </dgm:pt>
    <dgm:pt modelId="{3E8213B1-3B3C-481E-A776-79BF88D98214}" type="pres">
      <dgm:prSet presAssocID="{B3A473B6-9F36-439E-B418-EEB22885EAD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34581B3-DD6D-462E-881C-48865316F008}" type="pres">
      <dgm:prSet presAssocID="{907DA268-11B3-4050-812A-EA25294BD566}" presName="horFlow" presStyleCnt="0"/>
      <dgm:spPr/>
    </dgm:pt>
    <dgm:pt modelId="{6FF4AF47-E687-425C-ACBC-B1D4C5642F47}" type="pres">
      <dgm:prSet presAssocID="{907DA268-11B3-4050-812A-EA25294BD566}" presName="bigChev" presStyleLbl="node1" presStyleIdx="0" presStyleCnt="1" custScaleX="122691" custLinFactNeighborX="18876" custLinFactNeighborY="-32"/>
      <dgm:spPr/>
      <dgm:t>
        <a:bodyPr/>
        <a:lstStyle/>
        <a:p>
          <a:endParaRPr lang="en-GB"/>
        </a:p>
      </dgm:t>
    </dgm:pt>
  </dgm:ptLst>
  <dgm:cxnLst>
    <dgm:cxn modelId="{CB3A13EC-A541-4D51-AF12-DF5D21B0CC90}" type="presOf" srcId="{907DA268-11B3-4050-812A-EA25294BD566}" destId="{6FF4AF47-E687-425C-ACBC-B1D4C5642F47}" srcOrd="0" destOrd="0" presId="urn:microsoft.com/office/officeart/2005/8/layout/lProcess3"/>
    <dgm:cxn modelId="{0B5977A4-B330-4C28-9198-CFCDA3345049}" type="presOf" srcId="{B3A473B6-9F36-439E-B418-EEB22885EAD1}" destId="{3E8213B1-3B3C-481E-A776-79BF88D98214}" srcOrd="0" destOrd="0" presId="urn:microsoft.com/office/officeart/2005/8/layout/lProcess3"/>
    <dgm:cxn modelId="{5BC3999F-DEA0-43D2-91AF-D31B79DF9DFC}" srcId="{B3A473B6-9F36-439E-B418-EEB22885EAD1}" destId="{907DA268-11B3-4050-812A-EA25294BD566}" srcOrd="0" destOrd="0" parTransId="{428358C0-182A-4463-B957-003A26FEA5B6}" sibTransId="{0DC029AF-DC2B-447E-B154-5FDD4B9232AC}"/>
    <dgm:cxn modelId="{EBC0D18F-1C3A-45D8-B2BD-BBED70AD10C4}" type="presParOf" srcId="{3E8213B1-3B3C-481E-A776-79BF88D98214}" destId="{F34581B3-DD6D-462E-881C-48865316F008}" srcOrd="0" destOrd="0" presId="urn:microsoft.com/office/officeart/2005/8/layout/lProcess3"/>
    <dgm:cxn modelId="{CB967089-A669-4B77-9986-8AD373C770F7}" type="presParOf" srcId="{F34581B3-DD6D-462E-881C-48865316F008}" destId="{6FF4AF47-E687-425C-ACBC-B1D4C5642F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94D707-59AD-4410-852D-D05168DFD922}" type="doc">
      <dgm:prSet loTypeId="urn:microsoft.com/office/officeart/2005/8/layout/lProcess3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E1F18266-485C-479B-9019-27CDB18673C1}">
      <dgm:prSet custT="1"/>
      <dgm:spPr/>
      <dgm:t>
        <a:bodyPr/>
        <a:lstStyle/>
        <a:p>
          <a:pPr rtl="0"/>
          <a:r>
            <a:rPr lang="en-GB" sz="1200" b="0" dirty="0" smtClean="0">
              <a:solidFill>
                <a:schemeClr val="tx1"/>
              </a:solidFill>
            </a:rPr>
            <a:t>Base Hospitals</a:t>
          </a:r>
          <a:endParaRPr lang="en-GB" sz="1200" b="0" dirty="0">
            <a:solidFill>
              <a:schemeClr val="tx1"/>
            </a:solidFill>
          </a:endParaRPr>
        </a:p>
      </dgm:t>
    </dgm:pt>
    <dgm:pt modelId="{245ACB3D-4FE6-4B19-8F4E-C3A6967BB9EE}" type="parTrans" cxnId="{33BB29DC-1432-4BD2-9E0F-176D0EE5B791}">
      <dgm:prSet/>
      <dgm:spPr/>
      <dgm:t>
        <a:bodyPr/>
        <a:lstStyle/>
        <a:p>
          <a:endParaRPr lang="en-GB"/>
        </a:p>
      </dgm:t>
    </dgm:pt>
    <dgm:pt modelId="{17BB1D05-7906-4C56-889F-569B6BC39C6F}" type="sibTrans" cxnId="{33BB29DC-1432-4BD2-9E0F-176D0EE5B791}">
      <dgm:prSet/>
      <dgm:spPr/>
      <dgm:t>
        <a:bodyPr/>
        <a:lstStyle/>
        <a:p>
          <a:endParaRPr lang="en-GB"/>
        </a:p>
      </dgm:t>
    </dgm:pt>
    <dgm:pt modelId="{0D37668E-72CE-4385-83E1-6ABB2321E1DA}" type="pres">
      <dgm:prSet presAssocID="{8094D707-59AD-4410-852D-D05168DFD92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5A0D966-F24E-4577-BADD-46D729C72DB0}" type="pres">
      <dgm:prSet presAssocID="{E1F18266-485C-479B-9019-27CDB18673C1}" presName="horFlow" presStyleCnt="0"/>
      <dgm:spPr/>
    </dgm:pt>
    <dgm:pt modelId="{B4F4E100-DF69-4C36-9524-9B9E01655970}" type="pres">
      <dgm:prSet presAssocID="{E1F18266-485C-479B-9019-27CDB18673C1}" presName="bigChev" presStyleLbl="node1" presStyleIdx="0" presStyleCnt="1" custAng="0" custScaleX="107792" custScaleY="146874" custLinFactNeighborX="10736" custLinFactNeighborY="-39270"/>
      <dgm:spPr/>
      <dgm:t>
        <a:bodyPr/>
        <a:lstStyle/>
        <a:p>
          <a:endParaRPr lang="en-GB"/>
        </a:p>
      </dgm:t>
    </dgm:pt>
  </dgm:ptLst>
  <dgm:cxnLst>
    <dgm:cxn modelId="{8E3137AB-7836-4A58-A9CB-901A03F6C6DD}" type="presOf" srcId="{E1F18266-485C-479B-9019-27CDB18673C1}" destId="{B4F4E100-DF69-4C36-9524-9B9E01655970}" srcOrd="0" destOrd="0" presId="urn:microsoft.com/office/officeart/2005/8/layout/lProcess3"/>
    <dgm:cxn modelId="{33BB29DC-1432-4BD2-9E0F-176D0EE5B791}" srcId="{8094D707-59AD-4410-852D-D05168DFD922}" destId="{E1F18266-485C-479B-9019-27CDB18673C1}" srcOrd="0" destOrd="0" parTransId="{245ACB3D-4FE6-4B19-8F4E-C3A6967BB9EE}" sibTransId="{17BB1D05-7906-4C56-889F-569B6BC39C6F}"/>
    <dgm:cxn modelId="{018233DB-E8F1-4911-A986-161E1A953027}" type="presOf" srcId="{8094D707-59AD-4410-852D-D05168DFD922}" destId="{0D37668E-72CE-4385-83E1-6ABB2321E1DA}" srcOrd="0" destOrd="0" presId="urn:microsoft.com/office/officeart/2005/8/layout/lProcess3"/>
    <dgm:cxn modelId="{789C21F1-2531-4C84-BE1B-6BE6B03A65D6}" type="presParOf" srcId="{0D37668E-72CE-4385-83E1-6ABB2321E1DA}" destId="{F5A0D966-F24E-4577-BADD-46D729C72DB0}" srcOrd="0" destOrd="0" presId="urn:microsoft.com/office/officeart/2005/8/layout/lProcess3"/>
    <dgm:cxn modelId="{F27A12A1-0068-41A3-89A3-80A20A034E58}" type="presParOf" srcId="{F5A0D966-F24E-4577-BADD-46D729C72DB0}" destId="{B4F4E100-DF69-4C36-9524-9B9E0165597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4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7D66A8-F1AC-41F8-87A4-6E1B9F01358C}" type="doc">
      <dgm:prSet loTypeId="urn:microsoft.com/office/officeart/2005/8/layout/lProcess3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GB"/>
        </a:p>
      </dgm:t>
    </dgm:pt>
    <dgm:pt modelId="{9CF6179B-6848-4A11-A457-2EAA725A1880}">
      <dgm:prSet/>
      <dgm:spPr/>
      <dgm:t>
        <a:bodyPr/>
        <a:lstStyle/>
        <a:p>
          <a:pPr rtl="0"/>
          <a:r>
            <a:rPr lang="en-GB" b="1" dirty="0" smtClean="0">
              <a:solidFill>
                <a:schemeClr val="tx1"/>
              </a:solidFill>
            </a:rPr>
            <a:t>District Hospitals</a:t>
          </a:r>
          <a:endParaRPr lang="en-GB" b="1" dirty="0">
            <a:solidFill>
              <a:schemeClr val="tx1"/>
            </a:solidFill>
          </a:endParaRPr>
        </a:p>
      </dgm:t>
    </dgm:pt>
    <dgm:pt modelId="{61C7C7E9-8D18-4875-8BAC-2CAE191FE3D9}" type="parTrans" cxnId="{6B29461F-101D-403A-8ED0-DCF7FC477FDA}">
      <dgm:prSet/>
      <dgm:spPr/>
      <dgm:t>
        <a:bodyPr/>
        <a:lstStyle/>
        <a:p>
          <a:endParaRPr lang="en-GB"/>
        </a:p>
      </dgm:t>
    </dgm:pt>
    <dgm:pt modelId="{00B7BACD-2FFA-460D-9C90-1B4D30EB7B5D}" type="sibTrans" cxnId="{6B29461F-101D-403A-8ED0-DCF7FC477FDA}">
      <dgm:prSet/>
      <dgm:spPr/>
      <dgm:t>
        <a:bodyPr/>
        <a:lstStyle/>
        <a:p>
          <a:endParaRPr lang="en-GB"/>
        </a:p>
      </dgm:t>
    </dgm:pt>
    <dgm:pt modelId="{6A14A345-FD84-44F4-9263-43F0D9F8FF34}" type="pres">
      <dgm:prSet presAssocID="{547D66A8-F1AC-41F8-87A4-6E1B9F01358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B2FB673-91E6-48AB-A93B-2F1D5155C07C}" type="pres">
      <dgm:prSet presAssocID="{9CF6179B-6848-4A11-A457-2EAA725A1880}" presName="horFlow" presStyleCnt="0"/>
      <dgm:spPr/>
    </dgm:pt>
    <dgm:pt modelId="{2106E680-C39A-4432-8F8A-837453BBD09C}" type="pres">
      <dgm:prSet presAssocID="{9CF6179B-6848-4A11-A457-2EAA725A1880}" presName="bigChev" presStyleLbl="node1" presStyleIdx="0" presStyleCnt="1" custScaleY="151465" custLinFactX="-21429" custLinFactY="100000" custLinFactNeighborX="-100000" custLinFactNeighborY="124267"/>
      <dgm:spPr/>
      <dgm:t>
        <a:bodyPr/>
        <a:lstStyle/>
        <a:p>
          <a:endParaRPr lang="en-GB"/>
        </a:p>
      </dgm:t>
    </dgm:pt>
  </dgm:ptLst>
  <dgm:cxnLst>
    <dgm:cxn modelId="{B2B63CFF-729B-4F99-95DD-26A11A165A42}" type="presOf" srcId="{547D66A8-F1AC-41F8-87A4-6E1B9F01358C}" destId="{6A14A345-FD84-44F4-9263-43F0D9F8FF34}" srcOrd="0" destOrd="0" presId="urn:microsoft.com/office/officeart/2005/8/layout/lProcess3"/>
    <dgm:cxn modelId="{6B29461F-101D-403A-8ED0-DCF7FC477FDA}" srcId="{547D66A8-F1AC-41F8-87A4-6E1B9F01358C}" destId="{9CF6179B-6848-4A11-A457-2EAA725A1880}" srcOrd="0" destOrd="0" parTransId="{61C7C7E9-8D18-4875-8BAC-2CAE191FE3D9}" sibTransId="{00B7BACD-2FFA-460D-9C90-1B4D30EB7B5D}"/>
    <dgm:cxn modelId="{FBAEFAC7-D7CB-442F-A408-A52F09DF5F83}" type="presOf" srcId="{9CF6179B-6848-4A11-A457-2EAA725A1880}" destId="{2106E680-C39A-4432-8F8A-837453BBD09C}" srcOrd="0" destOrd="0" presId="urn:microsoft.com/office/officeart/2005/8/layout/lProcess3"/>
    <dgm:cxn modelId="{2DF5A498-59F7-48AC-8AD7-DE2D3CF8DE51}" type="presParOf" srcId="{6A14A345-FD84-44F4-9263-43F0D9F8FF34}" destId="{EB2FB673-91E6-48AB-A93B-2F1D5155C07C}" srcOrd="0" destOrd="0" presId="urn:microsoft.com/office/officeart/2005/8/layout/lProcess3"/>
    <dgm:cxn modelId="{08DB6F2E-8967-4BA0-BC7B-0FEDBC5FFBE6}" type="presParOf" srcId="{EB2FB673-91E6-48AB-A93B-2F1D5155C07C}" destId="{2106E680-C39A-4432-8F8A-837453BBD09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4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2E81F9-4CBA-4A3D-AD93-3CAFB947E3D5}">
      <dsp:nvSpPr>
        <dsp:cNvPr id="0" name=""/>
        <dsp:cNvSpPr/>
      </dsp:nvSpPr>
      <dsp:spPr>
        <a:xfrm>
          <a:off x="0" y="5849958"/>
          <a:ext cx="8839200" cy="5485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0" y="5849958"/>
        <a:ext cx="8839200" cy="548506"/>
      </dsp:txXfrm>
    </dsp:sp>
    <dsp:sp modelId="{47D94213-90AF-47C5-B1A5-3F812D87A43C}">
      <dsp:nvSpPr>
        <dsp:cNvPr id="0" name=""/>
        <dsp:cNvSpPr/>
      </dsp:nvSpPr>
      <dsp:spPr>
        <a:xfrm rot="10800000">
          <a:off x="0" y="5014583"/>
          <a:ext cx="8839200" cy="843602"/>
        </a:xfrm>
        <a:prstGeom prst="upArrowCallou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10800000">
        <a:off x="0" y="5014583"/>
        <a:ext cx="8839200" cy="843602"/>
      </dsp:txXfrm>
    </dsp:sp>
    <dsp:sp modelId="{627C5AB2-33CA-409A-9EF4-756179E5FE47}">
      <dsp:nvSpPr>
        <dsp:cNvPr id="0" name=""/>
        <dsp:cNvSpPr/>
      </dsp:nvSpPr>
      <dsp:spPr>
        <a:xfrm rot="10800000">
          <a:off x="0" y="4038597"/>
          <a:ext cx="8839200" cy="843602"/>
        </a:xfrm>
        <a:prstGeom prst="upArrowCallou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10800000">
        <a:off x="0" y="4038597"/>
        <a:ext cx="8839200" cy="843602"/>
      </dsp:txXfrm>
    </dsp:sp>
    <dsp:sp modelId="{7F9230CC-DA77-49D4-9BBF-A67480FB0A47}">
      <dsp:nvSpPr>
        <dsp:cNvPr id="0" name=""/>
        <dsp:cNvSpPr/>
      </dsp:nvSpPr>
      <dsp:spPr>
        <a:xfrm rot="10800000">
          <a:off x="0" y="3343834"/>
          <a:ext cx="8839200" cy="843602"/>
        </a:xfrm>
        <a:prstGeom prst="upArrowCallou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10800000">
        <a:off x="0" y="3343834"/>
        <a:ext cx="8839200" cy="843602"/>
      </dsp:txXfrm>
    </dsp:sp>
    <dsp:sp modelId="{02580950-6869-4D46-807C-E08A7256DB34}">
      <dsp:nvSpPr>
        <dsp:cNvPr id="0" name=""/>
        <dsp:cNvSpPr/>
      </dsp:nvSpPr>
      <dsp:spPr>
        <a:xfrm rot="10800000">
          <a:off x="0" y="2508459"/>
          <a:ext cx="8839200" cy="843602"/>
        </a:xfrm>
        <a:prstGeom prst="upArrowCallou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10800000">
        <a:off x="0" y="2508459"/>
        <a:ext cx="8839200" cy="843602"/>
      </dsp:txXfrm>
    </dsp:sp>
    <dsp:sp modelId="{EF4C4252-D2AF-4293-BFF7-BD44C63323C6}">
      <dsp:nvSpPr>
        <dsp:cNvPr id="0" name=""/>
        <dsp:cNvSpPr/>
      </dsp:nvSpPr>
      <dsp:spPr>
        <a:xfrm rot="10800000">
          <a:off x="0" y="1752602"/>
          <a:ext cx="8839200" cy="843602"/>
        </a:xfrm>
        <a:prstGeom prst="upArrowCallou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10800000">
        <a:off x="0" y="1752602"/>
        <a:ext cx="8839200" cy="843602"/>
      </dsp:txXfrm>
    </dsp:sp>
    <dsp:sp modelId="{3990DDAF-053A-47BC-A8DB-05970051D6AF}">
      <dsp:nvSpPr>
        <dsp:cNvPr id="0" name=""/>
        <dsp:cNvSpPr/>
      </dsp:nvSpPr>
      <dsp:spPr>
        <a:xfrm rot="10800000">
          <a:off x="0" y="837710"/>
          <a:ext cx="8839200" cy="843602"/>
        </a:xfrm>
        <a:prstGeom prst="upArrowCallou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10800000">
        <a:off x="0" y="837710"/>
        <a:ext cx="8839200" cy="843602"/>
      </dsp:txXfrm>
    </dsp:sp>
    <dsp:sp modelId="{22630EF1-B52D-4189-AF89-1C39B35FFD9C}">
      <dsp:nvSpPr>
        <dsp:cNvPr id="0" name=""/>
        <dsp:cNvSpPr/>
      </dsp:nvSpPr>
      <dsp:spPr>
        <a:xfrm rot="10800000">
          <a:off x="0" y="2335"/>
          <a:ext cx="8839200" cy="843602"/>
        </a:xfrm>
        <a:prstGeom prst="upArrowCallou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Mi</a:t>
          </a:r>
          <a:endParaRPr lang="en-GB" sz="1900" kern="1200" dirty="0"/>
        </a:p>
      </dsp:txBody>
      <dsp:txXfrm rot="10800000">
        <a:off x="0" y="2335"/>
        <a:ext cx="8839200" cy="84360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AB2CA5-65BF-4DAF-AC6A-608D32BC0B4E}">
      <dsp:nvSpPr>
        <dsp:cNvPr id="0" name=""/>
        <dsp:cNvSpPr/>
      </dsp:nvSpPr>
      <dsp:spPr>
        <a:xfrm>
          <a:off x="0" y="76199"/>
          <a:ext cx="1143000" cy="457200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</a:rPr>
            <a:t>District General  </a:t>
          </a:r>
          <a:r>
            <a:rPr lang="en-GB" sz="1000" kern="1200" dirty="0" smtClean="0">
              <a:solidFill>
                <a:schemeClr val="tx1"/>
              </a:solidFill>
            </a:rPr>
            <a:t>Hospitals</a:t>
          </a:r>
          <a:endParaRPr lang="en-GB" sz="1000" kern="1200" dirty="0">
            <a:solidFill>
              <a:schemeClr val="tx1"/>
            </a:solidFill>
          </a:endParaRPr>
        </a:p>
      </dsp:txBody>
      <dsp:txXfrm>
        <a:off x="0" y="76199"/>
        <a:ext cx="1143000" cy="4572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F5B3BD-8F2F-418B-BFF4-482DB6380B98}">
      <dsp:nvSpPr>
        <dsp:cNvPr id="0" name=""/>
        <dsp:cNvSpPr/>
      </dsp:nvSpPr>
      <dsp:spPr>
        <a:xfrm>
          <a:off x="990596" y="1"/>
          <a:ext cx="922548" cy="369019"/>
        </a:xfrm>
        <a:prstGeom prst="chevron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solidFill>
                <a:schemeClr val="tx1"/>
              </a:solidFill>
            </a:rPr>
            <a:t>Rural hospitals &amp; CDs</a:t>
          </a:r>
          <a:endParaRPr lang="en-GB" sz="800" b="1" kern="1200" dirty="0">
            <a:solidFill>
              <a:schemeClr val="tx1"/>
            </a:solidFill>
          </a:endParaRPr>
        </a:p>
      </dsp:txBody>
      <dsp:txXfrm>
        <a:off x="990596" y="1"/>
        <a:ext cx="922548" cy="369019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A5A966-D984-4BC8-928E-3DD96E59D21B}">
      <dsp:nvSpPr>
        <dsp:cNvPr id="0" name=""/>
        <dsp:cNvSpPr/>
      </dsp:nvSpPr>
      <dsp:spPr>
        <a:xfrm>
          <a:off x="3337" y="0"/>
          <a:ext cx="2968462" cy="6450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Medical Officer of Health-Population75,000-150,000</a:t>
          </a:r>
          <a:endParaRPr lang="en-GB" sz="1400" b="1" kern="1200" dirty="0">
            <a:solidFill>
              <a:schemeClr val="tx1"/>
            </a:solidFill>
          </a:endParaRPr>
        </a:p>
      </dsp:txBody>
      <dsp:txXfrm>
        <a:off x="3337" y="0"/>
        <a:ext cx="2968462" cy="645002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FF5A74-7A1B-4587-A88B-EB39C294B7E4}">
      <dsp:nvSpPr>
        <dsp:cNvPr id="0" name=""/>
        <dsp:cNvSpPr/>
      </dsp:nvSpPr>
      <dsp:spPr>
        <a:xfrm>
          <a:off x="0" y="1"/>
          <a:ext cx="1600199" cy="6463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solidFill>
                <a:schemeClr val="tx1"/>
              </a:solidFill>
            </a:rPr>
            <a:t>Public health Nursing Sister</a:t>
          </a:r>
          <a:endParaRPr lang="en-GB" sz="1500" b="1" kern="1200" dirty="0">
            <a:solidFill>
              <a:schemeClr val="tx1"/>
            </a:solidFill>
          </a:endParaRPr>
        </a:p>
      </dsp:txBody>
      <dsp:txXfrm>
        <a:off x="0" y="1"/>
        <a:ext cx="1600199" cy="646329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41A6C0-49DF-4917-8D08-49A516552953}">
      <dsp:nvSpPr>
        <dsp:cNvPr id="0" name=""/>
        <dsp:cNvSpPr/>
      </dsp:nvSpPr>
      <dsp:spPr>
        <a:xfrm>
          <a:off x="153815" y="0"/>
          <a:ext cx="1293984" cy="645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</a:rPr>
            <a:t>Public Health Inspector</a:t>
          </a:r>
          <a:endParaRPr lang="en-GB" sz="1200" b="1" kern="1200" dirty="0">
            <a:solidFill>
              <a:schemeClr val="tx1"/>
            </a:solidFill>
          </a:endParaRPr>
        </a:p>
      </dsp:txBody>
      <dsp:txXfrm>
        <a:off x="153815" y="0"/>
        <a:ext cx="1293984" cy="645624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7BDAD-D6E9-4C39-AB13-FCF4F2EA2A9D}">
      <dsp:nvSpPr>
        <dsp:cNvPr id="0" name=""/>
        <dsp:cNvSpPr/>
      </dsp:nvSpPr>
      <dsp:spPr>
        <a:xfrm>
          <a:off x="76197" y="37"/>
          <a:ext cx="1295404" cy="68572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7738" tIns="11430" rIns="37738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Public Health Midwife-Population2,500-5,000</a:t>
          </a:r>
          <a:endParaRPr lang="en-US" sz="900" b="1" kern="1200" dirty="0"/>
        </a:p>
      </dsp:txBody>
      <dsp:txXfrm>
        <a:off x="76197" y="37"/>
        <a:ext cx="1295404" cy="6857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BB8D44-BCF8-46C5-9BC8-E19933D6BD88}">
      <dsp:nvSpPr>
        <dsp:cNvPr id="0" name=""/>
        <dsp:cNvSpPr/>
      </dsp:nvSpPr>
      <dsp:spPr>
        <a:xfrm>
          <a:off x="-285749" y="-11429"/>
          <a:ext cx="7619996" cy="48005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tx1"/>
              </a:solidFill>
            </a:rPr>
            <a:t>Ministry of Health Care (Population-20 million</a:t>
          </a:r>
          <a:r>
            <a:rPr lang="en-GB" sz="2400" kern="1200" dirty="0" smtClean="0"/>
            <a:t>)</a:t>
          </a:r>
          <a:endParaRPr lang="en-US" sz="2400" kern="1200" dirty="0"/>
        </a:p>
      </dsp:txBody>
      <dsp:txXfrm>
        <a:off x="-285749" y="-11429"/>
        <a:ext cx="7098532" cy="480058"/>
      </dsp:txXfrm>
    </dsp:sp>
    <dsp:sp modelId="{830A1D64-0BD4-4315-9891-DFF7AE25C31C}">
      <dsp:nvSpPr>
        <dsp:cNvPr id="0" name=""/>
        <dsp:cNvSpPr/>
      </dsp:nvSpPr>
      <dsp:spPr>
        <a:xfrm>
          <a:off x="857249" y="518159"/>
          <a:ext cx="6477000" cy="43434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tx1"/>
              </a:solidFill>
            </a:rPr>
            <a:t>Health Secretary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857249" y="518159"/>
        <a:ext cx="5623179" cy="434340"/>
      </dsp:txXfrm>
    </dsp:sp>
    <dsp:sp modelId="{BFC2F0DE-9F56-466D-81D4-58A7239FB31A}">
      <dsp:nvSpPr>
        <dsp:cNvPr id="0" name=""/>
        <dsp:cNvSpPr/>
      </dsp:nvSpPr>
      <dsp:spPr>
        <a:xfrm>
          <a:off x="1428749" y="990598"/>
          <a:ext cx="6477000" cy="43434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tx1"/>
              </a:solidFill>
            </a:rPr>
            <a:t>Director General of Health Services</a:t>
          </a:r>
          <a:endParaRPr lang="en-GB" sz="1800" b="1" kern="1200" dirty="0">
            <a:solidFill>
              <a:schemeClr val="tx1"/>
            </a:solidFill>
          </a:endParaRPr>
        </a:p>
      </dsp:txBody>
      <dsp:txXfrm>
        <a:off x="1428749" y="990598"/>
        <a:ext cx="5623179" cy="434340"/>
      </dsp:txXfrm>
    </dsp:sp>
    <dsp:sp modelId="{78A32068-80AA-40A0-A66B-90F9325ABED3}">
      <dsp:nvSpPr>
        <dsp:cNvPr id="0" name=""/>
        <dsp:cNvSpPr/>
      </dsp:nvSpPr>
      <dsp:spPr>
        <a:xfrm>
          <a:off x="6480428" y="340804"/>
          <a:ext cx="282321" cy="2823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6480428" y="340804"/>
        <a:ext cx="282321" cy="282321"/>
      </dsp:txXfrm>
    </dsp:sp>
    <dsp:sp modelId="{759CEFBD-1A55-4AED-9C37-9E9D8E5E3B05}">
      <dsp:nvSpPr>
        <dsp:cNvPr id="0" name=""/>
        <dsp:cNvSpPr/>
      </dsp:nvSpPr>
      <dsp:spPr>
        <a:xfrm>
          <a:off x="7051928" y="844638"/>
          <a:ext cx="282321" cy="2823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7051928" y="844638"/>
        <a:ext cx="282321" cy="2823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60EE13-D00D-45F4-81BF-CBAB38E1EAE0}">
      <dsp:nvSpPr>
        <dsp:cNvPr id="0" name=""/>
        <dsp:cNvSpPr/>
      </dsp:nvSpPr>
      <dsp:spPr>
        <a:xfrm>
          <a:off x="2391423" y="411470"/>
          <a:ext cx="5482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9"/>
              </a:moveTo>
              <a:lnTo>
                <a:pt x="291210" y="45729"/>
              </a:lnTo>
              <a:lnTo>
                <a:pt x="291210" y="45720"/>
              </a:lnTo>
              <a:lnTo>
                <a:pt x="548221" y="45720"/>
              </a:lnTo>
            </a:path>
          </a:pathLst>
        </a:custGeom>
        <a:noFill/>
        <a:ln w="254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651063" y="455439"/>
        <a:ext cx="28941" cy="3503"/>
      </dsp:txXfrm>
    </dsp:sp>
    <dsp:sp modelId="{A1AE5AD7-7EC0-4E6C-9D54-FF387E938E1A}">
      <dsp:nvSpPr>
        <dsp:cNvPr id="0" name=""/>
        <dsp:cNvSpPr/>
      </dsp:nvSpPr>
      <dsp:spPr>
        <a:xfrm>
          <a:off x="869967" y="223"/>
          <a:ext cx="1523255" cy="91395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Provincial Ministries (9)-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869967" y="223"/>
        <a:ext cx="1523255" cy="913953"/>
      </dsp:txXfrm>
    </dsp:sp>
    <dsp:sp modelId="{21D8EB1F-F1FD-458B-A130-FC4918DC56FD}">
      <dsp:nvSpPr>
        <dsp:cNvPr id="0" name=""/>
        <dsp:cNvSpPr/>
      </dsp:nvSpPr>
      <dsp:spPr>
        <a:xfrm>
          <a:off x="4493501" y="411470"/>
          <a:ext cx="3502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0259" y="45720"/>
              </a:lnTo>
            </a:path>
          </a:pathLst>
        </a:custGeom>
        <a:noFill/>
        <a:ln w="254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659109" y="455439"/>
        <a:ext cx="19042" cy="3503"/>
      </dsp:txXfrm>
    </dsp:sp>
    <dsp:sp modelId="{266A3DB6-92E9-45E4-BE9C-41441F45029B}">
      <dsp:nvSpPr>
        <dsp:cNvPr id="0" name=""/>
        <dsp:cNvSpPr/>
      </dsp:nvSpPr>
      <dsp:spPr>
        <a:xfrm>
          <a:off x="2972045" y="214"/>
          <a:ext cx="1523255" cy="91395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Provincial Secretary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972045" y="214"/>
        <a:ext cx="1523255" cy="913953"/>
      </dsp:txXfrm>
    </dsp:sp>
    <dsp:sp modelId="{B3E67760-00A0-47F8-BE4C-965A83434940}">
      <dsp:nvSpPr>
        <dsp:cNvPr id="0" name=""/>
        <dsp:cNvSpPr/>
      </dsp:nvSpPr>
      <dsp:spPr>
        <a:xfrm>
          <a:off x="4876160" y="214"/>
          <a:ext cx="1523255" cy="91395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Provincial Director of Health Services</a:t>
          </a:r>
          <a:endParaRPr lang="en-GB" sz="1600" b="1" kern="1200" dirty="0">
            <a:solidFill>
              <a:schemeClr val="tx1"/>
            </a:solidFill>
          </a:endParaRPr>
        </a:p>
      </dsp:txBody>
      <dsp:txXfrm>
        <a:off x="4876160" y="214"/>
        <a:ext cx="1523255" cy="91395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5BAECA-ABAC-48CF-AB37-C606A2ED7347}">
      <dsp:nvSpPr>
        <dsp:cNvPr id="0" name=""/>
        <dsp:cNvSpPr/>
      </dsp:nvSpPr>
      <dsp:spPr>
        <a:xfrm>
          <a:off x="0" y="0"/>
          <a:ext cx="7086600" cy="71293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Regional Directors of Health Services (25)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MO/</a:t>
          </a:r>
          <a:r>
            <a:rPr lang="en-GB" sz="1800" b="1" kern="1200" dirty="0" err="1" smtClean="0"/>
            <a:t>NCD,Mo</a:t>
          </a:r>
          <a:r>
            <a:rPr lang="en-GB" sz="1800" b="1" kern="1200" dirty="0" smtClean="0"/>
            <a:t>/Planning/Mo/MCH,RE/HEO</a:t>
          </a:r>
          <a:endParaRPr lang="en-GB" sz="1000" b="1" kern="1200" dirty="0" smtClean="0"/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1" kern="1200" dirty="0"/>
        </a:p>
      </dsp:txBody>
      <dsp:txXfrm>
        <a:off x="0" y="0"/>
        <a:ext cx="7086600" cy="7129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80EEAE-29CC-4478-A3D0-BE72829028D0}">
      <dsp:nvSpPr>
        <dsp:cNvPr id="0" name=""/>
        <dsp:cNvSpPr/>
      </dsp:nvSpPr>
      <dsp:spPr>
        <a:xfrm>
          <a:off x="0" y="0"/>
          <a:ext cx="2670280" cy="6857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Preventive Health Services</a:t>
          </a:r>
          <a:endParaRPr lang="en-GB" sz="1600" b="1" kern="1200" dirty="0">
            <a:solidFill>
              <a:schemeClr val="tx1"/>
            </a:solidFill>
          </a:endParaRPr>
        </a:p>
      </dsp:txBody>
      <dsp:txXfrm>
        <a:off x="0" y="0"/>
        <a:ext cx="2670280" cy="68579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E2216B-10AC-4524-B017-9A79763092F9}">
      <dsp:nvSpPr>
        <dsp:cNvPr id="0" name=""/>
        <dsp:cNvSpPr/>
      </dsp:nvSpPr>
      <dsp:spPr>
        <a:xfrm>
          <a:off x="125164" y="119"/>
          <a:ext cx="2797670" cy="521493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/>
              </a:solidFill>
            </a:rPr>
            <a:t>Curative Health Services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125164" y="119"/>
        <a:ext cx="2797670" cy="52149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F4AF47-E687-425C-ACBC-B1D4C5642F47}">
      <dsp:nvSpPr>
        <dsp:cNvPr id="0" name=""/>
        <dsp:cNvSpPr/>
      </dsp:nvSpPr>
      <dsp:spPr>
        <a:xfrm>
          <a:off x="152403" y="1"/>
          <a:ext cx="1981196" cy="645914"/>
        </a:xfrm>
        <a:prstGeom prst="chevr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General &amp; Teaching Hospitals</a:t>
          </a:r>
          <a:endParaRPr lang="en-GB" sz="1400" b="1" kern="1200" dirty="0">
            <a:solidFill>
              <a:schemeClr val="tx1"/>
            </a:solidFill>
          </a:endParaRPr>
        </a:p>
      </dsp:txBody>
      <dsp:txXfrm>
        <a:off x="152403" y="1"/>
        <a:ext cx="1981196" cy="64591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F4E100-DF69-4C36-9524-9B9E01655970}">
      <dsp:nvSpPr>
        <dsp:cNvPr id="0" name=""/>
        <dsp:cNvSpPr/>
      </dsp:nvSpPr>
      <dsp:spPr>
        <a:xfrm>
          <a:off x="33339" y="0"/>
          <a:ext cx="1185860" cy="646326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dirty="0" smtClean="0">
              <a:solidFill>
                <a:schemeClr val="tx1"/>
              </a:solidFill>
            </a:rPr>
            <a:t>Base Hospitals</a:t>
          </a:r>
          <a:endParaRPr lang="en-GB" sz="1200" b="0" kern="1200" dirty="0">
            <a:solidFill>
              <a:schemeClr val="tx1"/>
            </a:solidFill>
          </a:endParaRPr>
        </a:p>
      </dsp:txBody>
      <dsp:txXfrm>
        <a:off x="33339" y="0"/>
        <a:ext cx="1185860" cy="64632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06E680-C39A-4432-8F8A-837453BBD09C}">
      <dsp:nvSpPr>
        <dsp:cNvPr id="0" name=""/>
        <dsp:cNvSpPr/>
      </dsp:nvSpPr>
      <dsp:spPr>
        <a:xfrm>
          <a:off x="0" y="630"/>
          <a:ext cx="1065758" cy="645700"/>
        </a:xfrm>
        <a:prstGeom prst="chevr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solidFill>
                <a:schemeClr val="tx1"/>
              </a:solidFill>
            </a:rPr>
            <a:t>District Hospitals</a:t>
          </a:r>
          <a:endParaRPr lang="en-GB" sz="800" b="1" kern="1200" dirty="0">
            <a:solidFill>
              <a:schemeClr val="tx1"/>
            </a:solidFill>
          </a:endParaRPr>
        </a:p>
      </dsp:txBody>
      <dsp:txXfrm>
        <a:off x="0" y="630"/>
        <a:ext cx="1065758" cy="645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B0601-90AF-43D1-99F3-2217EE2F1391}" type="datetimeFigureOut">
              <a:rPr lang="en-GB" smtClean="0"/>
              <a:pPr/>
              <a:t>06/09/2011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A843B-CB34-4964-9275-78853F029AB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1B8E82-80DB-49EE-BF23-CF8B42AEA7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DE75E6-A8CA-4C31-BBD0-AEBB4367B5B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F54C5A-CB2E-45DE-B65E-6B5AFCC96C7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9" Type="http://schemas.openxmlformats.org/officeDocument/2006/relationships/diagramQuickStyle" Target="../diagrams/quickStyle8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42" Type="http://schemas.openxmlformats.org/officeDocument/2006/relationships/diagramData" Target="../diagrams/data9.xml"/><Relationship Id="rId47" Type="http://schemas.openxmlformats.org/officeDocument/2006/relationships/diagramData" Target="../diagrams/data10.xml"/><Relationship Id="rId50" Type="http://schemas.openxmlformats.org/officeDocument/2006/relationships/diagramColors" Target="../diagrams/colors10.xml"/><Relationship Id="rId55" Type="http://schemas.openxmlformats.org/officeDocument/2006/relationships/diagramColors" Target="../diagrams/colors11.xml"/><Relationship Id="rId63" Type="http://schemas.openxmlformats.org/officeDocument/2006/relationships/diagramLayout" Target="../diagrams/layout13.xml"/><Relationship Id="rId68" Type="http://schemas.openxmlformats.org/officeDocument/2006/relationships/diagramLayout" Target="../diagrams/layout14.xml"/><Relationship Id="rId76" Type="http://schemas.microsoft.com/office/2007/relationships/diagramDrawing" Target="../diagrams/drawing15.xml"/><Relationship Id="rId7" Type="http://schemas.openxmlformats.org/officeDocument/2006/relationships/diagramData" Target="../diagrams/data2.xml"/><Relationship Id="rId71" Type="http://schemas.microsoft.com/office/2007/relationships/diagramDrawing" Target="../diagrams/drawing1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9" Type="http://schemas.openxmlformats.org/officeDocument/2006/relationships/diagramQuickStyle" Target="../diagrams/quickStyle6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37" Type="http://schemas.openxmlformats.org/officeDocument/2006/relationships/diagramData" Target="../diagrams/data8.xml"/><Relationship Id="rId40" Type="http://schemas.openxmlformats.org/officeDocument/2006/relationships/diagramColors" Target="../diagrams/colors8.xml"/><Relationship Id="rId45" Type="http://schemas.openxmlformats.org/officeDocument/2006/relationships/diagramColors" Target="../diagrams/colors9.xml"/><Relationship Id="rId53" Type="http://schemas.openxmlformats.org/officeDocument/2006/relationships/diagramLayout" Target="../diagrams/layout11.xml"/><Relationship Id="rId58" Type="http://schemas.openxmlformats.org/officeDocument/2006/relationships/diagramLayout" Target="../diagrams/layout12.xml"/><Relationship Id="rId66" Type="http://schemas.microsoft.com/office/2007/relationships/diagramDrawing" Target="../diagrams/drawing13.xml"/><Relationship Id="rId74" Type="http://schemas.openxmlformats.org/officeDocument/2006/relationships/diagramQuickStyle" Target="../diagrams/quickStyle1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49" Type="http://schemas.openxmlformats.org/officeDocument/2006/relationships/diagramQuickStyle" Target="../diagrams/quickStyle10.xml"/><Relationship Id="rId57" Type="http://schemas.openxmlformats.org/officeDocument/2006/relationships/diagramData" Target="../diagrams/data12.xml"/><Relationship Id="rId61" Type="http://schemas.microsoft.com/office/2007/relationships/diagramDrawing" Target="../diagrams/drawing12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4" Type="http://schemas.openxmlformats.org/officeDocument/2006/relationships/diagramQuickStyle" Target="../diagrams/quickStyle9.xml"/><Relationship Id="rId52" Type="http://schemas.openxmlformats.org/officeDocument/2006/relationships/diagramData" Target="../diagrams/data11.xml"/><Relationship Id="rId60" Type="http://schemas.openxmlformats.org/officeDocument/2006/relationships/diagramColors" Target="../diagrams/colors12.xml"/><Relationship Id="rId65" Type="http://schemas.openxmlformats.org/officeDocument/2006/relationships/diagramColors" Target="../diagrams/colors13.xml"/><Relationship Id="rId73" Type="http://schemas.openxmlformats.org/officeDocument/2006/relationships/diagramLayout" Target="../diagrams/layout15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43" Type="http://schemas.openxmlformats.org/officeDocument/2006/relationships/diagramLayout" Target="../diagrams/layout9.xml"/><Relationship Id="rId48" Type="http://schemas.openxmlformats.org/officeDocument/2006/relationships/diagramLayout" Target="../diagrams/layout10.xml"/><Relationship Id="rId56" Type="http://schemas.microsoft.com/office/2007/relationships/diagramDrawing" Target="../diagrams/drawing11.xml"/><Relationship Id="rId64" Type="http://schemas.openxmlformats.org/officeDocument/2006/relationships/diagramQuickStyle" Target="../diagrams/quickStyle13.xml"/><Relationship Id="rId69" Type="http://schemas.openxmlformats.org/officeDocument/2006/relationships/diagramQuickStyle" Target="../diagrams/quickStyle14.xml"/><Relationship Id="rId8" Type="http://schemas.openxmlformats.org/officeDocument/2006/relationships/diagramLayout" Target="../diagrams/layout2.xml"/><Relationship Id="rId51" Type="http://schemas.microsoft.com/office/2007/relationships/diagramDrawing" Target="../diagrams/drawing10.xml"/><Relationship Id="rId72" Type="http://schemas.openxmlformats.org/officeDocument/2006/relationships/diagramData" Target="../diagrams/data15.xml"/><Relationship Id="rId3" Type="http://schemas.openxmlformats.org/officeDocument/2006/relationships/diagramLayout" Target="../diagrams/layout1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38" Type="http://schemas.openxmlformats.org/officeDocument/2006/relationships/diagramLayout" Target="../diagrams/layout8.xml"/><Relationship Id="rId46" Type="http://schemas.microsoft.com/office/2007/relationships/diagramDrawing" Target="../diagrams/drawing9.xml"/><Relationship Id="rId59" Type="http://schemas.openxmlformats.org/officeDocument/2006/relationships/diagramQuickStyle" Target="../diagrams/quickStyle12.xml"/><Relationship Id="rId67" Type="http://schemas.openxmlformats.org/officeDocument/2006/relationships/diagramData" Target="../diagrams/data14.xml"/><Relationship Id="rId20" Type="http://schemas.openxmlformats.org/officeDocument/2006/relationships/diagramColors" Target="../diagrams/colors4.xml"/><Relationship Id="rId41" Type="http://schemas.microsoft.com/office/2007/relationships/diagramDrawing" Target="../diagrams/drawing8.xml"/><Relationship Id="rId54" Type="http://schemas.openxmlformats.org/officeDocument/2006/relationships/diagramQuickStyle" Target="../diagrams/quickStyle11.xml"/><Relationship Id="rId62" Type="http://schemas.openxmlformats.org/officeDocument/2006/relationships/diagramData" Target="../diagrams/data13.xml"/><Relationship Id="rId70" Type="http://schemas.openxmlformats.org/officeDocument/2006/relationships/diagramColors" Target="../diagrams/colors14.xml"/><Relationship Id="rId75" Type="http://schemas.openxmlformats.org/officeDocument/2006/relationships/diagramColors" Target="../diagrams/colors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Sri Lanka</a:t>
            </a:r>
            <a:endParaRPr lang="en-GB" dirty="0"/>
          </a:p>
        </p:txBody>
      </p:sp>
      <p:pic>
        <p:nvPicPr>
          <p:cNvPr id="1026" name="Picture 2" descr="C:\Users\Dell\Pictures\io-small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5390029" cy="4329000"/>
          </a:xfrm>
          <a:prstGeom prst="rect">
            <a:avLst/>
          </a:prstGeom>
          <a:noFill/>
        </p:spPr>
      </p:pic>
      <p:pic>
        <p:nvPicPr>
          <p:cNvPr id="6" name="Picture 4" descr="provincial_ma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905000"/>
            <a:ext cx="2381250" cy="39243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76400" y="62484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Sri Lanka Population 20 million, land area-62,705 sq. Km.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20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Monitoring &amp; evaluation of progress...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915400" cy="594360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C00000"/>
                </a:solidFill>
              </a:rPr>
              <a:t>National Level-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C00000"/>
                </a:solidFill>
              </a:rPr>
              <a:t>National Health Council, NCD Steering committee headed by Secretary of Health, National Advisory body for NCD prevention(NABNCD) headed by DG of Health, Sub committees headed by Director /NCD</a:t>
            </a:r>
          </a:p>
          <a:p>
            <a:pPr algn="l"/>
            <a:r>
              <a:rPr lang="en-GB" sz="2800" b="1" dirty="0" smtClean="0">
                <a:solidFill>
                  <a:schemeClr val="tx1"/>
                </a:solidFill>
              </a:rPr>
              <a:t>District level 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tx1"/>
                </a:solidFill>
              </a:rPr>
              <a:t>District level NCD committees headed by RDHS</a:t>
            </a:r>
          </a:p>
          <a:p>
            <a:pPr algn="l"/>
            <a:r>
              <a:rPr lang="en-GB" sz="2800" b="1" dirty="0" smtClean="0">
                <a:solidFill>
                  <a:srgbClr val="C00000"/>
                </a:solidFill>
              </a:rPr>
              <a:t>Central Level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C00000"/>
                </a:solidFill>
              </a:rPr>
              <a:t>Evaluation of MO/NCD through MIS &amp; Review meetings</a:t>
            </a:r>
          </a:p>
          <a:p>
            <a:pPr algn="l"/>
            <a:r>
              <a:rPr lang="en-GB" sz="2800" b="1" dirty="0" smtClean="0">
                <a:solidFill>
                  <a:schemeClr val="tx1"/>
                </a:solidFill>
              </a:rPr>
              <a:t>Surveillance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tx1"/>
                </a:solidFill>
              </a:rPr>
              <a:t>Risk Factor surveillance in 2007, IMMR &amp; </a:t>
            </a:r>
            <a:r>
              <a:rPr lang="en-GB" sz="2800" b="1" dirty="0" smtClean="0">
                <a:solidFill>
                  <a:schemeClr val="tx1"/>
                </a:solidFill>
              </a:rPr>
              <a:t>V</a:t>
            </a:r>
            <a:r>
              <a:rPr lang="en-GB" sz="2800" b="1" dirty="0" smtClean="0">
                <a:solidFill>
                  <a:schemeClr val="tx1"/>
                </a:solidFill>
              </a:rPr>
              <a:t>ital Registration by registrars of Births &amp; Deaths </a:t>
            </a:r>
          </a:p>
          <a:p>
            <a:pPr algn="l"/>
            <a:endParaRPr lang="en-GB" dirty="0" smtClean="0"/>
          </a:p>
          <a:p>
            <a:pPr algn="l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2.gstatic.com/images?q=tbn:ANd9GcQr1BlioniXnrsa9XDw3bWp75n-OmlWbUVQcH7qIWYT6oV9d6Ml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35" y="0"/>
            <a:ext cx="9112765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83877" y="2967335"/>
            <a:ext cx="477624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44000" cy="679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E82A5-B2A0-4CAF-8963-0B65138DF5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4200" y="228600"/>
            <a:ext cx="2209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NCD Situation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1288" y="381000"/>
            <a:ext cx="9437688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F52E-E1C4-4B37-AB34-29B59184EA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8305800" cy="5051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2362200"/>
                <a:gridCol w="2209800"/>
              </a:tblGrid>
              <a:tr h="462822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</a:tr>
              <a:tr h="462822">
                <a:tc>
                  <a:txBody>
                    <a:bodyPr/>
                    <a:lstStyle/>
                    <a:p>
                      <a:r>
                        <a:rPr lang="en-US" dirty="0" smtClean="0"/>
                        <a:t>*Smoking (Adults)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0.3%</a:t>
                      </a:r>
                      <a:endParaRPr lang="en-US" dirty="0"/>
                    </a:p>
                  </a:txBody>
                  <a:tcPr/>
                </a:tc>
              </a:tr>
              <a:tr h="462822">
                <a:tc>
                  <a:txBody>
                    <a:bodyPr/>
                    <a:lstStyle/>
                    <a:p>
                      <a:r>
                        <a:rPr lang="en-US" dirty="0" smtClean="0"/>
                        <a:t>*Obesity (BMI&gt;=25)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30.4%</a:t>
                      </a:r>
                      <a:endParaRPr lang="en-US" dirty="0"/>
                    </a:p>
                  </a:txBody>
                  <a:tcPr/>
                </a:tc>
              </a:tr>
              <a:tr h="462822">
                <a:tc>
                  <a:txBody>
                    <a:bodyPr/>
                    <a:lstStyle/>
                    <a:p>
                      <a:r>
                        <a:rPr lang="en-US" dirty="0" smtClean="0"/>
                        <a:t>**Lipid Levels (Total Cholesterol)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28.7%</a:t>
                      </a:r>
                      <a:endParaRPr lang="en-US" dirty="0"/>
                    </a:p>
                  </a:txBody>
                  <a:tcPr/>
                </a:tc>
              </a:tr>
              <a:tr h="462822">
                <a:tc>
                  <a:txBody>
                    <a:bodyPr/>
                    <a:lstStyle/>
                    <a:p>
                      <a:r>
                        <a:rPr lang="en-US" dirty="0" smtClean="0"/>
                        <a:t>***Hypertension (Systolic BP&gt;140mmHg &amp; Diastolic &gt; 90mmHg)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</a:tr>
              <a:tr h="462822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Inactivity (&lt;600MET minutes / week)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31.9%</a:t>
                      </a:r>
                      <a:endParaRPr lang="en-US" dirty="0"/>
                    </a:p>
                  </a:txBody>
                  <a:tcPr/>
                </a:tc>
              </a:tr>
              <a:tr h="462822">
                <a:tc>
                  <a:txBody>
                    <a:bodyPr/>
                    <a:lstStyle/>
                    <a:p>
                      <a:r>
                        <a:rPr lang="en-US" dirty="0" smtClean="0"/>
                        <a:t>Fruit &amp; Vegetable Consumption(&lt;5 fruits/vegetable</a:t>
                      </a:r>
                      <a:r>
                        <a:rPr lang="en-US" baseline="0" dirty="0" smtClean="0"/>
                        <a:t> servings)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83.3%</a:t>
                      </a:r>
                      <a:endParaRPr lang="en-US" dirty="0"/>
                    </a:p>
                  </a:txBody>
                  <a:tcPr/>
                </a:tc>
              </a:tr>
              <a:tr h="462822">
                <a:tc>
                  <a:txBody>
                    <a:bodyPr/>
                    <a:lstStyle/>
                    <a:p>
                      <a:r>
                        <a:rPr lang="en-US" dirty="0" smtClean="0"/>
                        <a:t>Stress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2822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Air pollution-Industrial &amp; vehicular emissions,</a:t>
                      </a:r>
                    </a:p>
                    <a:p>
                      <a:r>
                        <a:rPr lang="en-US" dirty="0" smtClean="0"/>
                        <a:t>Rural areas- Closed</a:t>
                      </a:r>
                      <a:r>
                        <a:rPr lang="en-US" baseline="0" dirty="0" smtClean="0"/>
                        <a:t> kitchen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Prevalence of Major NCD Risk factors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119336"/>
            <a:ext cx="609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*Sri Lanka STEPS survey 2007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**</a:t>
            </a:r>
            <a:r>
              <a:rPr lang="en-US" sz="1400" dirty="0" err="1" smtClean="0">
                <a:solidFill>
                  <a:srgbClr val="C00000"/>
                </a:solidFill>
              </a:rPr>
              <a:t>Ragama</a:t>
            </a:r>
            <a:r>
              <a:rPr lang="en-US" sz="1400" dirty="0" smtClean="0">
                <a:solidFill>
                  <a:srgbClr val="C00000"/>
                </a:solidFill>
              </a:rPr>
              <a:t> Risk Factor Study 2007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***</a:t>
            </a:r>
            <a:r>
              <a:rPr lang="en-US" sz="1400" dirty="0" err="1" smtClean="0">
                <a:solidFill>
                  <a:srgbClr val="C00000"/>
                </a:solidFill>
              </a:rPr>
              <a:t>Katulanda</a:t>
            </a:r>
            <a:r>
              <a:rPr lang="en-US" sz="1400" dirty="0" smtClean="0">
                <a:solidFill>
                  <a:srgbClr val="C00000"/>
                </a:solidFill>
              </a:rPr>
              <a:t> et al 2005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1440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Integration of Prevention &amp; Control of NCD into Policies in the Government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 fontScale="85000"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1"/>
                </a:solidFill>
              </a:rPr>
              <a:t>Political Will-In the Presidential electoral manifesto NCD prevention through PHC development </a:t>
            </a:r>
          </a:p>
          <a:p>
            <a:pPr algn="l">
              <a:buFont typeface="Wingdings" pitchFamily="2" charset="2"/>
              <a:buChar char="Ø"/>
            </a:pPr>
            <a:r>
              <a:rPr lang="en-GB" b="1" dirty="0" smtClean="0">
                <a:solidFill>
                  <a:srgbClr val="C00000"/>
                </a:solidFill>
              </a:rPr>
              <a:t>National NCD </a:t>
            </a:r>
            <a:r>
              <a:rPr lang="en-GB" b="1" dirty="0" smtClean="0">
                <a:solidFill>
                  <a:srgbClr val="C00000"/>
                </a:solidFill>
              </a:rPr>
              <a:t>Policy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National </a:t>
            </a:r>
            <a:r>
              <a:rPr lang="en-US" b="1" dirty="0" smtClean="0">
                <a:solidFill>
                  <a:schemeClr val="tx1"/>
                </a:solidFill>
              </a:rPr>
              <a:t>Policy &amp; strategic framework on Injury Prevention &amp; Management of Sri Lanka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Mental Health Policy</a:t>
            </a:r>
          </a:p>
          <a:p>
            <a:pPr algn="l"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1"/>
                </a:solidFill>
              </a:rPr>
              <a:t>Sri Lanka was </a:t>
            </a:r>
            <a:r>
              <a:rPr lang="en-GB" b="1" dirty="0" smtClean="0">
                <a:solidFill>
                  <a:schemeClr val="tx1"/>
                </a:solidFill>
              </a:rPr>
              <a:t>the first in the South-East Asia Region to ratify the WHO FCTC </a:t>
            </a:r>
            <a:r>
              <a:rPr lang="en-GB" b="1" dirty="0" smtClean="0">
                <a:solidFill>
                  <a:schemeClr val="tx1"/>
                </a:solidFill>
              </a:rPr>
              <a:t>in 2006-enacted the Tobacco Act and establish NATA to implement the Act ,District Cells</a:t>
            </a:r>
          </a:p>
          <a:p>
            <a:pPr algn="l">
              <a:buFont typeface="Wingdings" pitchFamily="2" charset="2"/>
              <a:buChar char="Ø"/>
            </a:pPr>
            <a:r>
              <a:rPr lang="en-GB" b="1" dirty="0" smtClean="0">
                <a:solidFill>
                  <a:srgbClr val="C00000"/>
                </a:solidFill>
              </a:rPr>
              <a:t>Nutrition Policy</a:t>
            </a:r>
          </a:p>
          <a:p>
            <a:pPr algn="l"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1"/>
                </a:solidFill>
              </a:rPr>
              <a:t>Healthy Canteen Policy-In collaboration with Ministry of Education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dirty="0" smtClean="0"/>
          </a:p>
          <a:p>
            <a:pPr algn="l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To establish &amp; Strengthen National policies..........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839200" cy="5334000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In Health </a:t>
            </a:r>
            <a:r>
              <a:rPr lang="en-US" b="1" dirty="0" smtClean="0">
                <a:solidFill>
                  <a:srgbClr val="C00000"/>
                </a:solidFill>
              </a:rPr>
              <a:t>Master </a:t>
            </a:r>
            <a:r>
              <a:rPr lang="en-US" b="1" dirty="0" smtClean="0">
                <a:solidFill>
                  <a:srgbClr val="C00000"/>
                </a:solidFill>
              </a:rPr>
              <a:t>plan-2007-2016 NCD Prevention included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NCD Unit prepared: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The Mid Term Plan for Prevention of NCD 2010-2013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Yearly GOSL plan &amp; WHO Biennium Plan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For </a:t>
            </a:r>
            <a:r>
              <a:rPr lang="en-US" b="1" dirty="0" smtClean="0">
                <a:solidFill>
                  <a:schemeClr val="tx1"/>
                </a:solidFill>
              </a:rPr>
              <a:t>NCD </a:t>
            </a:r>
            <a:r>
              <a:rPr lang="en-US" b="1" dirty="0" smtClean="0">
                <a:solidFill>
                  <a:schemeClr val="tx1"/>
                </a:solidFill>
              </a:rPr>
              <a:t>Prevention: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GOSL allocating 45 million SR(409,090 US$)annually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Treasury allocated 900 Million SR (8.1 Million US$) for PHC development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915400" cy="1066799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To promote Interventions To reduce Modifiable Risk Factors........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686800" cy="5791200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en-GB" dirty="0" smtClean="0">
                <a:solidFill>
                  <a:srgbClr val="C00000"/>
                </a:solidFill>
              </a:rPr>
              <a:t>Health promotion activities-Bottom Top approach-Healthy school, Healthy Work Place, Healthy Village, Healthy Antenatal Clinic concept</a:t>
            </a:r>
          </a:p>
          <a:p>
            <a:pPr algn="l">
              <a:buFont typeface="Wingdings" pitchFamily="2" charset="2"/>
              <a:buChar char="§"/>
            </a:pPr>
            <a:r>
              <a:rPr lang="en-GB" dirty="0" err="1" smtClean="0">
                <a:solidFill>
                  <a:schemeClr val="tx1"/>
                </a:solidFill>
              </a:rPr>
              <a:t>Jaica</a:t>
            </a:r>
            <a:r>
              <a:rPr lang="en-GB" dirty="0" smtClean="0">
                <a:solidFill>
                  <a:schemeClr val="tx1"/>
                </a:solidFill>
              </a:rPr>
              <a:t> Project in </a:t>
            </a:r>
            <a:r>
              <a:rPr lang="en-GB" dirty="0" err="1" smtClean="0">
                <a:solidFill>
                  <a:schemeClr val="tx1"/>
                </a:solidFill>
              </a:rPr>
              <a:t>Polonnaruwa</a:t>
            </a:r>
            <a:r>
              <a:rPr lang="en-GB" dirty="0" smtClean="0">
                <a:solidFill>
                  <a:schemeClr val="tx1"/>
                </a:solidFill>
              </a:rPr>
              <a:t> &amp; </a:t>
            </a:r>
            <a:r>
              <a:rPr lang="en-GB" dirty="0" err="1" smtClean="0">
                <a:solidFill>
                  <a:schemeClr val="tx1"/>
                </a:solidFill>
              </a:rPr>
              <a:t>Kurunagala</a:t>
            </a:r>
            <a:r>
              <a:rPr lang="en-GB" dirty="0" smtClean="0">
                <a:solidFill>
                  <a:schemeClr val="tx1"/>
                </a:solidFill>
              </a:rPr>
              <a:t> Districts since 2008...</a:t>
            </a:r>
          </a:p>
          <a:p>
            <a:pPr algn="l">
              <a:buFont typeface="Wingdings" pitchFamily="2" charset="2"/>
              <a:buChar char="§"/>
            </a:pPr>
            <a:r>
              <a:rPr lang="en-GB" dirty="0" smtClean="0">
                <a:solidFill>
                  <a:srgbClr val="C00000"/>
                </a:solidFill>
              </a:rPr>
              <a:t>PEN project in </a:t>
            </a:r>
            <a:r>
              <a:rPr lang="en-GB" dirty="0" err="1" smtClean="0">
                <a:solidFill>
                  <a:srgbClr val="C00000"/>
                </a:solidFill>
              </a:rPr>
              <a:t>Nuwaraeliya</a:t>
            </a:r>
            <a:r>
              <a:rPr lang="en-GB" dirty="0" smtClean="0">
                <a:solidFill>
                  <a:srgbClr val="C00000"/>
                </a:solidFill>
              </a:rPr>
              <a:t> District since 2010..</a:t>
            </a:r>
          </a:p>
          <a:p>
            <a:pPr algn="l"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Screening programmes in other Districts including outreach clinics-</a:t>
            </a:r>
            <a:r>
              <a:rPr lang="en-GB" dirty="0" err="1" smtClean="0">
                <a:solidFill>
                  <a:schemeClr val="tx1"/>
                </a:solidFill>
              </a:rPr>
              <a:t>Adhoc</a:t>
            </a:r>
            <a:r>
              <a:rPr lang="en-GB" dirty="0" smtClean="0">
                <a:solidFill>
                  <a:schemeClr val="tx1"/>
                </a:solidFill>
              </a:rPr>
              <a:t> manner</a:t>
            </a:r>
          </a:p>
          <a:p>
            <a:pPr algn="l">
              <a:buFont typeface="Wingdings" pitchFamily="2" charset="2"/>
              <a:buChar char="§"/>
            </a:pPr>
            <a:r>
              <a:rPr lang="en-GB" dirty="0" smtClean="0">
                <a:solidFill>
                  <a:srgbClr val="C00000"/>
                </a:solidFill>
              </a:rPr>
              <a:t>Last month distributed 86 Million for development of HLCs &amp; guidelines, protocols, MIS developed</a:t>
            </a:r>
          </a:p>
          <a:p>
            <a:pPr algn="l"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Human Resource Development-Diabetic Nurses, MO/NCD training</a:t>
            </a:r>
          </a:p>
          <a:p>
            <a:pPr algn="l">
              <a:buFont typeface="Wingdings" pitchFamily="2" charset="2"/>
              <a:buChar char="§"/>
            </a:pPr>
            <a:r>
              <a:rPr lang="en-GB" dirty="0" smtClean="0">
                <a:solidFill>
                  <a:srgbClr val="C00000"/>
                </a:solidFill>
              </a:rPr>
              <a:t>Mass Media campaign, Food labelling discussions started</a:t>
            </a:r>
          </a:p>
          <a:p>
            <a:pPr algn="l"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Mechanism for coordination through Mo/NCDs</a:t>
            </a:r>
          </a:p>
          <a:p>
            <a:pPr algn="l"/>
            <a:endParaRPr lang="en-GB" dirty="0" smtClean="0"/>
          </a:p>
          <a:p>
            <a:pPr algn="l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rved Left Arrow 55"/>
          <p:cNvSpPr/>
          <p:nvPr/>
        </p:nvSpPr>
        <p:spPr>
          <a:xfrm>
            <a:off x="3276600" y="3810000"/>
            <a:ext cx="1219200" cy="2438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Curved Right Arrow 54"/>
          <p:cNvSpPr/>
          <p:nvPr/>
        </p:nvSpPr>
        <p:spPr>
          <a:xfrm>
            <a:off x="381000" y="3657600"/>
            <a:ext cx="1219200" cy="2667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Curved Left Arrow 53"/>
          <p:cNvSpPr/>
          <p:nvPr/>
        </p:nvSpPr>
        <p:spPr>
          <a:xfrm>
            <a:off x="8534400" y="3886200"/>
            <a:ext cx="609600" cy="2514600"/>
          </a:xfrm>
          <a:prstGeom prst="curved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3" name="Curved Right Arrow 52"/>
          <p:cNvSpPr/>
          <p:nvPr/>
        </p:nvSpPr>
        <p:spPr>
          <a:xfrm>
            <a:off x="5181600" y="3810000"/>
            <a:ext cx="685800" cy="1600200"/>
          </a:xfrm>
          <a:prstGeom prst="curv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77200" cy="533400"/>
          </a:xfrm>
        </p:spPr>
        <p:txBody>
          <a:bodyPr>
            <a:noAutofit/>
          </a:bodyPr>
          <a:lstStyle/>
          <a:p>
            <a:r>
              <a:rPr lang="en-GB" sz="2800" dirty="0" smtClean="0"/>
              <a:t>Organizational Structure-Health System Sri Lanka</a:t>
            </a:r>
            <a:endParaRPr lang="en-GB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457200"/>
          <a:ext cx="8839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4" name="Diagram 23"/>
          <p:cNvGraphicFramePr/>
          <p:nvPr/>
        </p:nvGraphicFramePr>
        <p:xfrm>
          <a:off x="1219200" y="457200"/>
          <a:ext cx="76200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6" name="Diagram 25"/>
          <p:cNvGraphicFramePr/>
          <p:nvPr/>
        </p:nvGraphicFramePr>
        <p:xfrm>
          <a:off x="1524000" y="1828800"/>
          <a:ext cx="70104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1676400" y="2895600"/>
          <a:ext cx="70866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39" name="Diagram 38"/>
          <p:cNvGraphicFramePr/>
          <p:nvPr/>
        </p:nvGraphicFramePr>
        <p:xfrm>
          <a:off x="609600" y="3581400"/>
          <a:ext cx="2670283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33" name="Diagram 32"/>
          <p:cNvGraphicFramePr/>
          <p:nvPr/>
        </p:nvGraphicFramePr>
        <p:xfrm>
          <a:off x="5715000" y="3733800"/>
          <a:ext cx="3048000" cy="521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34" name="Diagram 33"/>
          <p:cNvGraphicFramePr/>
          <p:nvPr/>
        </p:nvGraphicFramePr>
        <p:xfrm>
          <a:off x="4495800" y="4267200"/>
          <a:ext cx="21336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477000" y="4419600"/>
          <a:ext cx="12192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36" name="Diagram 35"/>
          <p:cNvGraphicFramePr/>
          <p:nvPr/>
        </p:nvGraphicFramePr>
        <p:xfrm>
          <a:off x="8077200" y="5105400"/>
          <a:ext cx="10668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37" name="Diagram 36"/>
          <p:cNvGraphicFramePr/>
          <p:nvPr/>
        </p:nvGraphicFramePr>
        <p:xfrm>
          <a:off x="7772400" y="4419600"/>
          <a:ext cx="11430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graphicFrame>
        <p:nvGraphicFramePr>
          <p:cNvPr id="38" name="Diagram 37"/>
          <p:cNvGraphicFramePr/>
          <p:nvPr/>
        </p:nvGraphicFramePr>
        <p:xfrm>
          <a:off x="6934200" y="5867400"/>
          <a:ext cx="2209800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2" r:lo="rId53" r:qs="rId54" r:cs="rId55"/>
          </a:graphicData>
        </a:graphic>
      </p:graphicFrame>
      <p:graphicFrame>
        <p:nvGraphicFramePr>
          <p:cNvPr id="40" name="Diagram 39"/>
          <p:cNvGraphicFramePr/>
          <p:nvPr/>
        </p:nvGraphicFramePr>
        <p:xfrm>
          <a:off x="685800" y="4343401"/>
          <a:ext cx="29718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7" r:lo="rId58" r:qs="rId59" r:cs="rId60"/>
          </a:graphicData>
        </a:graphic>
      </p:graphicFrame>
      <p:graphicFrame>
        <p:nvGraphicFramePr>
          <p:cNvPr id="41" name="Diagram 40"/>
          <p:cNvGraphicFramePr/>
          <p:nvPr/>
        </p:nvGraphicFramePr>
        <p:xfrm>
          <a:off x="381000" y="5334000"/>
          <a:ext cx="16002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2" r:lo="rId63" r:qs="rId64" r:cs="rId65"/>
          </a:graphicData>
        </a:graphic>
      </p:graphicFrame>
      <p:graphicFrame>
        <p:nvGraphicFramePr>
          <p:cNvPr id="42" name="Diagram 41"/>
          <p:cNvGraphicFramePr/>
          <p:nvPr/>
        </p:nvGraphicFramePr>
        <p:xfrm>
          <a:off x="2057400" y="5486400"/>
          <a:ext cx="14478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7" r:lo="rId68" r:qs="rId69" r:cs="rId70"/>
          </a:graphicData>
        </a:graphic>
      </p:graphicFrame>
      <p:graphicFrame>
        <p:nvGraphicFramePr>
          <p:cNvPr id="44" name="Diagram 43"/>
          <p:cNvGraphicFramePr/>
          <p:nvPr/>
        </p:nvGraphicFramePr>
        <p:xfrm>
          <a:off x="3657600" y="5334001"/>
          <a:ext cx="14478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2" r:lo="rId73" r:qs="rId74" r:cs="rId75"/>
          </a:graphicData>
        </a:graphic>
      </p:graphicFrame>
      <p:sp>
        <p:nvSpPr>
          <p:cNvPr id="46" name="Down Arrow 45"/>
          <p:cNvSpPr/>
          <p:nvPr/>
        </p:nvSpPr>
        <p:spPr>
          <a:xfrm>
            <a:off x="5181600" y="17526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Down Arrow 46"/>
          <p:cNvSpPr/>
          <p:nvPr/>
        </p:nvSpPr>
        <p:spPr>
          <a:xfrm>
            <a:off x="5486400" y="2819400"/>
            <a:ext cx="2286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Down Arrow 47"/>
          <p:cNvSpPr/>
          <p:nvPr/>
        </p:nvSpPr>
        <p:spPr>
          <a:xfrm>
            <a:off x="6934200" y="3657600"/>
            <a:ext cx="228600" cy="76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Down Arrow 56"/>
          <p:cNvSpPr/>
          <p:nvPr/>
        </p:nvSpPr>
        <p:spPr>
          <a:xfrm>
            <a:off x="3200400" y="3581400"/>
            <a:ext cx="2286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Down Arrow 57"/>
          <p:cNvSpPr/>
          <p:nvPr/>
        </p:nvSpPr>
        <p:spPr>
          <a:xfrm>
            <a:off x="2057400" y="41910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Straight Arrow Connector 59"/>
          <p:cNvCxnSpPr/>
          <p:nvPr/>
        </p:nvCxnSpPr>
        <p:spPr>
          <a:xfrm rot="10800000" flipV="1">
            <a:off x="1600200" y="5029200"/>
            <a:ext cx="38100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H="1">
            <a:off x="2057400" y="5105400"/>
            <a:ext cx="457200" cy="304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209800" y="5029200"/>
            <a:ext cx="1676400" cy="381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199"/>
          </a:xfrm>
        </p:spPr>
        <p:txBody>
          <a:bodyPr/>
          <a:lstStyle/>
          <a:p>
            <a:r>
              <a:rPr lang="en-GB" b="1" dirty="0" smtClean="0"/>
              <a:t>To promote Partnership......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686800" cy="4800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</a:rPr>
              <a:t>Conducted </a:t>
            </a:r>
            <a:r>
              <a:rPr lang="en-GB" b="1" dirty="0" err="1" smtClean="0">
                <a:solidFill>
                  <a:srgbClr val="C00000"/>
                </a:solidFill>
              </a:rPr>
              <a:t>Multistake</a:t>
            </a:r>
            <a:r>
              <a:rPr lang="en-GB" b="1" dirty="0" smtClean="0">
                <a:solidFill>
                  <a:srgbClr val="C00000"/>
                </a:solidFill>
              </a:rPr>
              <a:t> holder meeting at National Level</a:t>
            </a:r>
          </a:p>
          <a:p>
            <a:pPr algn="l"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All the relevant committees for NCD prevention  all the sectors included</a:t>
            </a:r>
          </a:p>
          <a:p>
            <a:pPr algn="l">
              <a:buFont typeface="Arial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</a:rPr>
              <a:t>Especially coordinated with Education Ministry for curriculum &amp; Question  papers development, implementation of healthy canteen policy</a:t>
            </a:r>
          </a:p>
          <a:p>
            <a:pPr algn="l"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Media workshops , Media seminars arranged in all most all the events </a:t>
            </a:r>
            <a:endParaRPr lang="en-GB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568</Words>
  <Application>Microsoft Office PowerPoint</Application>
  <PresentationFormat>On-screen Show (4:3)</PresentationFormat>
  <Paragraphs>98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Sri Lanka</vt:lpstr>
      <vt:lpstr>Slide 2</vt:lpstr>
      <vt:lpstr>Slide 3</vt:lpstr>
      <vt:lpstr>Prevalence of Major NCD Risk factors</vt:lpstr>
      <vt:lpstr>Integration of Prevention &amp; Control of NCD into Policies in the Government</vt:lpstr>
      <vt:lpstr>To establish &amp; Strengthen National policies..........</vt:lpstr>
      <vt:lpstr>To promote Interventions To reduce Modifiable Risk Factors........</vt:lpstr>
      <vt:lpstr>Organizational Structure-Health System Sri Lanka</vt:lpstr>
      <vt:lpstr>To promote Partnership......</vt:lpstr>
      <vt:lpstr>Monitoring &amp; evaluation of progress...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18</cp:revision>
  <dcterms:created xsi:type="dcterms:W3CDTF">2006-08-16T00:00:00Z</dcterms:created>
  <dcterms:modified xsi:type="dcterms:W3CDTF">2011-09-06T05:03:56Z</dcterms:modified>
</cp:coreProperties>
</file>