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65" r:id="rId5"/>
    <p:sldId id="268" r:id="rId6"/>
    <p:sldId id="258" r:id="rId7"/>
    <p:sldId id="264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2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95" autoAdjust="0"/>
  </p:normalViewPr>
  <p:slideViewPr>
    <p:cSldViewPr snapToGrid="0" snapToObjects="1">
      <p:cViewPr varScale="1">
        <p:scale>
          <a:sx n="104" d="100"/>
          <a:sy n="104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133D2-906B-D942-989F-7B19A3F4B4A8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2BB2F-0F4C-9B41-9E88-E53A1FB31FFD}">
      <dgm:prSet phldrT="[Text]" custT="1"/>
      <dgm:spPr/>
      <dgm:t>
        <a:bodyPr/>
        <a:lstStyle/>
        <a:p>
          <a:r>
            <a:rPr lang="en-US" sz="2400" b="1" dirty="0" smtClean="0"/>
            <a:t>Health information system</a:t>
          </a:r>
          <a:endParaRPr lang="en-US" sz="2400" b="1" dirty="0"/>
        </a:p>
      </dgm:t>
    </dgm:pt>
    <dgm:pt modelId="{C5E58A7D-6EFA-AB49-BCF5-A5DCE64EFC73}" type="parTrans" cxnId="{353FAC57-0C2B-4C46-8F6A-2671C800C8BC}">
      <dgm:prSet/>
      <dgm:spPr/>
      <dgm:t>
        <a:bodyPr/>
        <a:lstStyle/>
        <a:p>
          <a:endParaRPr lang="en-US"/>
        </a:p>
      </dgm:t>
    </dgm:pt>
    <dgm:pt modelId="{6302985F-1440-7E49-87EE-107A1002694C}" type="sibTrans" cxnId="{353FAC57-0C2B-4C46-8F6A-2671C800C8BC}">
      <dgm:prSet/>
      <dgm:spPr/>
      <dgm:t>
        <a:bodyPr/>
        <a:lstStyle/>
        <a:p>
          <a:endParaRPr lang="en-US"/>
        </a:p>
      </dgm:t>
    </dgm:pt>
    <dgm:pt modelId="{17B45EAD-56CE-3F4D-8C8A-8969D16D821F}">
      <dgm:prSet phldrT="[Text]" custT="1"/>
      <dgm:spPr/>
      <dgm:t>
        <a:bodyPr/>
        <a:lstStyle/>
        <a:p>
          <a:r>
            <a:rPr lang="en-US" sz="2400" b="1" dirty="0" smtClean="0"/>
            <a:t>Surveys</a:t>
          </a:r>
          <a:endParaRPr lang="en-US" sz="2400" b="1" dirty="0"/>
        </a:p>
      </dgm:t>
    </dgm:pt>
    <dgm:pt modelId="{34CE6D61-EBFE-E74F-85A6-0BC417767D3A}" type="parTrans" cxnId="{8FDA73EC-5E9D-6C42-9908-DA28B96C616E}">
      <dgm:prSet/>
      <dgm:spPr/>
      <dgm:t>
        <a:bodyPr/>
        <a:lstStyle/>
        <a:p>
          <a:endParaRPr lang="en-US"/>
        </a:p>
      </dgm:t>
    </dgm:pt>
    <dgm:pt modelId="{E8503456-38E7-EB4B-B64D-EF6651B386AA}" type="sibTrans" cxnId="{8FDA73EC-5E9D-6C42-9908-DA28B96C616E}">
      <dgm:prSet/>
      <dgm:spPr/>
      <dgm:t>
        <a:bodyPr/>
        <a:lstStyle/>
        <a:p>
          <a:endParaRPr lang="en-US"/>
        </a:p>
      </dgm:t>
    </dgm:pt>
    <dgm:pt modelId="{24AC124C-69BC-E744-A2D0-1C3D14995B3A}">
      <dgm:prSet phldrT="[Text]" custT="1"/>
      <dgm:spPr/>
      <dgm:t>
        <a:bodyPr/>
        <a:lstStyle/>
        <a:p>
          <a:r>
            <a:rPr lang="en-US" sz="2400" b="1" dirty="0" smtClean="0"/>
            <a:t>Surveillance</a:t>
          </a:r>
          <a:endParaRPr lang="en-US" sz="2400" b="1" dirty="0"/>
        </a:p>
      </dgm:t>
    </dgm:pt>
    <dgm:pt modelId="{8AE6C7F3-2BAC-B247-9A51-ACE878D89FBF}" type="parTrans" cxnId="{05F57C8C-1FB1-0D47-92E8-BE6ACCE3C929}">
      <dgm:prSet/>
      <dgm:spPr/>
      <dgm:t>
        <a:bodyPr/>
        <a:lstStyle/>
        <a:p>
          <a:endParaRPr lang="en-US"/>
        </a:p>
      </dgm:t>
    </dgm:pt>
    <dgm:pt modelId="{74AD3930-6A3D-E248-9BE5-E7E0F3F746A6}" type="sibTrans" cxnId="{05F57C8C-1FB1-0D47-92E8-BE6ACCE3C929}">
      <dgm:prSet/>
      <dgm:spPr/>
      <dgm:t>
        <a:bodyPr/>
        <a:lstStyle/>
        <a:p>
          <a:endParaRPr lang="en-US"/>
        </a:p>
      </dgm:t>
    </dgm:pt>
    <dgm:pt modelId="{BF2FF716-A5C7-A644-AF56-E230577C079C}">
      <dgm:prSet phldrT="[Text]" custT="1"/>
      <dgm:spPr/>
      <dgm:t>
        <a:bodyPr/>
        <a:lstStyle/>
        <a:p>
          <a:r>
            <a:rPr lang="en-US" sz="2400" b="1" dirty="0" smtClean="0"/>
            <a:t>Disease Registries</a:t>
          </a:r>
          <a:endParaRPr lang="en-US" sz="2400" b="1" dirty="0"/>
        </a:p>
      </dgm:t>
    </dgm:pt>
    <dgm:pt modelId="{3B6B8314-1B90-6547-892D-7ADAA8140E00}" type="parTrans" cxnId="{735A6AA4-236E-FE48-9353-7247D28E3006}">
      <dgm:prSet/>
      <dgm:spPr/>
      <dgm:t>
        <a:bodyPr/>
        <a:lstStyle/>
        <a:p>
          <a:endParaRPr lang="en-US"/>
        </a:p>
      </dgm:t>
    </dgm:pt>
    <dgm:pt modelId="{2920AF7F-31DF-0944-8DDC-22B6F83AE243}" type="sibTrans" cxnId="{735A6AA4-236E-FE48-9353-7247D28E3006}">
      <dgm:prSet/>
      <dgm:spPr/>
      <dgm:t>
        <a:bodyPr/>
        <a:lstStyle/>
        <a:p>
          <a:endParaRPr lang="en-US"/>
        </a:p>
      </dgm:t>
    </dgm:pt>
    <dgm:pt modelId="{96A8162F-9CA9-804D-99AF-5C50B00D6C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accent3"/>
              </a:solidFill>
            </a:rPr>
            <a:t>International Health Survey ( Just Finished field work</a:t>
          </a:r>
          <a:r>
            <a:rPr lang="en-US" sz="1600" dirty="0" smtClean="0">
              <a:solidFill>
                <a:schemeClr val="accent3"/>
              </a:solidFill>
            </a:rPr>
            <a:t>)</a:t>
          </a:r>
        </a:p>
      </dgm:t>
    </dgm:pt>
    <dgm:pt modelId="{FD0D14B5-F859-FE42-B0B8-9FD2F376F9C2}" type="parTrans" cxnId="{8061F1D0-D354-8C4C-BC8A-1493FCCE62CD}">
      <dgm:prSet/>
      <dgm:spPr/>
      <dgm:t>
        <a:bodyPr/>
        <a:lstStyle/>
        <a:p>
          <a:endParaRPr lang="en-US"/>
        </a:p>
      </dgm:t>
    </dgm:pt>
    <dgm:pt modelId="{F7DBF3B9-37D0-4E4B-B358-E14784796D8D}" type="sibTrans" cxnId="{8061F1D0-D354-8C4C-BC8A-1493FCCE62CD}">
      <dgm:prSet/>
      <dgm:spPr/>
      <dgm:t>
        <a:bodyPr/>
        <a:lstStyle/>
        <a:p>
          <a:endParaRPr lang="en-US"/>
        </a:p>
      </dgm:t>
    </dgm:pt>
    <dgm:pt modelId="{7BC560BE-7F61-7F48-8BD3-2F8339B48DF8}">
      <dgm:prSet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GYTS Global Youth Tobacco Survey: Conducted 3 times: 2002, 2006 &amp; 2009.</a:t>
          </a:r>
          <a:endParaRPr lang="en-US" sz="16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5BDE4D1-ACFD-A343-8366-404FB9EAC61B}" type="parTrans" cxnId="{B0C2EE61-A203-184F-81EA-AC8BB5CEF4ED}">
      <dgm:prSet/>
      <dgm:spPr/>
      <dgm:t>
        <a:bodyPr/>
        <a:lstStyle/>
        <a:p>
          <a:endParaRPr lang="en-US"/>
        </a:p>
      </dgm:t>
    </dgm:pt>
    <dgm:pt modelId="{361FADBB-3D5B-5B4C-BAD2-B6503C274E31}" type="sibTrans" cxnId="{B0C2EE61-A203-184F-81EA-AC8BB5CEF4ED}">
      <dgm:prSet/>
      <dgm:spPr/>
      <dgm:t>
        <a:bodyPr/>
        <a:lstStyle/>
        <a:p>
          <a:endParaRPr lang="en-US"/>
        </a:p>
      </dgm:t>
    </dgm:pt>
    <dgm:pt modelId="{7CFFC333-2F69-3945-8A54-28FBBCC601C7}">
      <dgm:prSet custT="1"/>
      <dgm:spPr/>
      <dgm:t>
        <a:bodyPr/>
        <a:lstStyle/>
        <a:p>
          <a:r>
            <a:rPr lang="en-US" sz="1600" b="1" dirty="0" smtClean="0">
              <a:solidFill>
                <a:schemeClr val="accent5">
                  <a:lumMod val="75000"/>
                </a:schemeClr>
              </a:solidFill>
            </a:rPr>
            <a:t>National Nutrition Survey</a:t>
          </a:r>
          <a:endParaRPr lang="en-US" sz="1600" b="1" dirty="0">
            <a:solidFill>
              <a:schemeClr val="accent5">
                <a:lumMod val="75000"/>
              </a:schemeClr>
            </a:solidFill>
          </a:endParaRPr>
        </a:p>
      </dgm:t>
    </dgm:pt>
    <dgm:pt modelId="{FAE1217D-DB9F-2D4A-89A3-C9F82DC90ED1}" type="parTrans" cxnId="{66E096E0-78FC-1A44-81B0-937249351C9F}">
      <dgm:prSet/>
      <dgm:spPr/>
      <dgm:t>
        <a:bodyPr/>
        <a:lstStyle/>
        <a:p>
          <a:endParaRPr lang="en-US"/>
        </a:p>
      </dgm:t>
    </dgm:pt>
    <dgm:pt modelId="{39E16D57-8FF6-4246-9623-4031F262D9BB}" type="sibTrans" cxnId="{66E096E0-78FC-1A44-81B0-937249351C9F}">
      <dgm:prSet/>
      <dgm:spPr/>
      <dgm:t>
        <a:bodyPr/>
        <a:lstStyle/>
        <a:p>
          <a:endParaRPr lang="en-US"/>
        </a:p>
      </dgm:t>
    </dgm:pt>
    <dgm:pt modelId="{D2FE7EBF-4216-0A4B-9FF6-2FD68177C11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75000"/>
                </a:schemeClr>
              </a:solidFill>
            </a:rPr>
            <a:t>Easters Mediterranean Approach for control of NCDs: Survey of Risk Factors for NCDs-WHO-EMRO.2008</a:t>
          </a:r>
          <a:endParaRPr lang="en-US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2839C5F5-D920-A543-A704-DC8B774D6484}" type="parTrans" cxnId="{50F7AE1A-7EBE-A643-AF1A-5A697CC02A49}">
      <dgm:prSet/>
      <dgm:spPr/>
      <dgm:t>
        <a:bodyPr/>
        <a:lstStyle/>
        <a:p>
          <a:endParaRPr lang="en-US"/>
        </a:p>
      </dgm:t>
    </dgm:pt>
    <dgm:pt modelId="{BFFD6378-AD54-1C4A-8681-1E8EF860B362}" type="sibTrans" cxnId="{50F7AE1A-7EBE-A643-AF1A-5A697CC02A49}">
      <dgm:prSet/>
      <dgm:spPr/>
      <dgm:t>
        <a:bodyPr/>
        <a:lstStyle/>
        <a:p>
          <a:endParaRPr lang="en-US"/>
        </a:p>
      </dgm:t>
    </dgm:pt>
    <dgm:pt modelId="{A687F7F9-A1BC-F749-9F54-33434ACC947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1">
                  <a:lumMod val="75000"/>
                </a:schemeClr>
              </a:solidFill>
            </a:rPr>
            <a:t>Nutrition Surveillance (Annual</a:t>
          </a:r>
          <a:r>
            <a:rPr lang="en-US" sz="900" dirty="0" smtClean="0"/>
            <a:t>)</a:t>
          </a:r>
          <a:endParaRPr lang="en-US" sz="900" dirty="0"/>
        </a:p>
      </dgm:t>
    </dgm:pt>
    <dgm:pt modelId="{6CDE8570-F120-A74A-9EF1-BEFEE686A044}" type="parTrans" cxnId="{26B1E8B7-D340-0343-981C-E90A52FC411F}">
      <dgm:prSet/>
      <dgm:spPr/>
      <dgm:t>
        <a:bodyPr/>
        <a:lstStyle/>
        <a:p>
          <a:endParaRPr lang="en-US"/>
        </a:p>
      </dgm:t>
    </dgm:pt>
    <dgm:pt modelId="{E9DCC0B6-6991-614B-8690-61F45648FF19}" type="sibTrans" cxnId="{26B1E8B7-D340-0343-981C-E90A52FC411F}">
      <dgm:prSet/>
      <dgm:spPr/>
      <dgm:t>
        <a:bodyPr/>
        <a:lstStyle/>
        <a:p>
          <a:endParaRPr lang="en-US"/>
        </a:p>
      </dgm:t>
    </dgm:pt>
    <dgm:pt modelId="{B6DA4514-832E-DD4E-8C4F-DC26DBBED25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2EA4"/>
              </a:solidFill>
            </a:rPr>
            <a:t>Cancer</a:t>
          </a:r>
          <a:endParaRPr lang="en-US" sz="1600" b="1" dirty="0">
            <a:solidFill>
              <a:srgbClr val="FF2EA4"/>
            </a:solidFill>
          </a:endParaRPr>
        </a:p>
      </dgm:t>
    </dgm:pt>
    <dgm:pt modelId="{771894D4-6273-F843-8E35-63D7D326D94C}" type="parTrans" cxnId="{2157A27C-0CD1-214C-B703-862C7029B4E1}">
      <dgm:prSet/>
      <dgm:spPr/>
      <dgm:t>
        <a:bodyPr/>
        <a:lstStyle/>
        <a:p>
          <a:endParaRPr lang="en-US"/>
        </a:p>
      </dgm:t>
    </dgm:pt>
    <dgm:pt modelId="{18D18FE2-510B-D846-804A-67034DE560D0}" type="sibTrans" cxnId="{2157A27C-0CD1-214C-B703-862C7029B4E1}">
      <dgm:prSet/>
      <dgm:spPr/>
      <dgm:t>
        <a:bodyPr/>
        <a:lstStyle/>
        <a:p>
          <a:endParaRPr lang="en-US"/>
        </a:p>
      </dgm:t>
    </dgm:pt>
    <dgm:pt modelId="{8B391C3B-E4EE-DA48-BABD-7887E0FB7F7D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800080"/>
              </a:solidFill>
            </a:rPr>
            <a:t>Diabetes at PHC</a:t>
          </a:r>
          <a:endParaRPr lang="en-US" sz="1600" b="1" dirty="0">
            <a:solidFill>
              <a:srgbClr val="800080"/>
            </a:solidFill>
          </a:endParaRPr>
        </a:p>
      </dgm:t>
    </dgm:pt>
    <dgm:pt modelId="{3D379935-CBD3-6345-9808-7F1B2DCA5A47}" type="parTrans" cxnId="{E7A089B1-436F-334D-9CE1-727268778FCE}">
      <dgm:prSet/>
      <dgm:spPr/>
      <dgm:t>
        <a:bodyPr/>
        <a:lstStyle/>
        <a:p>
          <a:endParaRPr lang="en-US"/>
        </a:p>
      </dgm:t>
    </dgm:pt>
    <dgm:pt modelId="{9A6EEF5D-C63A-FE42-A3DB-EC89D6DF637B}" type="sibTrans" cxnId="{E7A089B1-436F-334D-9CE1-727268778FCE}">
      <dgm:prSet/>
      <dgm:spPr/>
      <dgm:t>
        <a:bodyPr/>
        <a:lstStyle/>
        <a:p>
          <a:endParaRPr lang="en-US"/>
        </a:p>
      </dgm:t>
    </dgm:pt>
    <dgm:pt modelId="{C2CE96E7-83B2-5140-9AE3-C3E43A75A09A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3">
                  <a:lumMod val="75000"/>
                </a:schemeClr>
              </a:solidFill>
            </a:rPr>
            <a:t>Vital statistics</a:t>
          </a:r>
          <a:endParaRPr lang="en-US" sz="1600" b="1" dirty="0">
            <a:solidFill>
              <a:schemeClr val="accent3">
                <a:lumMod val="75000"/>
              </a:schemeClr>
            </a:solidFill>
          </a:endParaRPr>
        </a:p>
      </dgm:t>
    </dgm:pt>
    <dgm:pt modelId="{BF11BE96-F111-7F49-A5A2-C7A2BB594739}" type="parTrans" cxnId="{5DCC3EA8-83FF-3F4C-AC13-CA6A8B939688}">
      <dgm:prSet/>
      <dgm:spPr/>
      <dgm:t>
        <a:bodyPr/>
        <a:lstStyle/>
        <a:p>
          <a:endParaRPr lang="en-US"/>
        </a:p>
      </dgm:t>
    </dgm:pt>
    <dgm:pt modelId="{88823BB8-DCA0-354C-8492-FD6CE5C01118}" type="sibTrans" cxnId="{5DCC3EA8-83FF-3F4C-AC13-CA6A8B939688}">
      <dgm:prSet/>
      <dgm:spPr/>
      <dgm:t>
        <a:bodyPr/>
        <a:lstStyle/>
        <a:p>
          <a:endParaRPr lang="en-US"/>
        </a:p>
      </dgm:t>
    </dgm:pt>
    <dgm:pt modelId="{6F9BCEC5-947E-394F-9E10-2DD540EE9DB2}" type="pres">
      <dgm:prSet presAssocID="{8DB133D2-906B-D942-989F-7B19A3F4B4A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50B902-00E4-D54A-B95E-28A67E54BAE9}" type="pres">
      <dgm:prSet presAssocID="{94B2BB2F-0F4C-9B41-9E88-E53A1FB31FFD}" presName="hierRoot1" presStyleCnt="0">
        <dgm:presLayoutVars>
          <dgm:hierBranch val="init"/>
        </dgm:presLayoutVars>
      </dgm:prSet>
      <dgm:spPr/>
    </dgm:pt>
    <dgm:pt modelId="{18ADA126-60A2-3646-8FFD-908DE72D0D0C}" type="pres">
      <dgm:prSet presAssocID="{94B2BB2F-0F4C-9B41-9E88-E53A1FB31FFD}" presName="rootComposite1" presStyleCnt="0"/>
      <dgm:spPr/>
    </dgm:pt>
    <dgm:pt modelId="{0C0A7331-313C-2640-A023-EB5E4BFE6C6E}" type="pres">
      <dgm:prSet presAssocID="{94B2BB2F-0F4C-9B41-9E88-E53A1FB31FFD}" presName="rootText1" presStyleLbl="alignAcc1" presStyleIdx="0" presStyleCnt="0" custScaleX="295753" custScaleY="223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D4401-2654-FB43-8E69-B7F762B82990}" type="pres">
      <dgm:prSet presAssocID="{94B2BB2F-0F4C-9B41-9E88-E53A1FB31FFD}" presName="topArc1" presStyleLbl="parChTrans1D1" presStyleIdx="0" presStyleCnt="24"/>
      <dgm:spPr/>
    </dgm:pt>
    <dgm:pt modelId="{44A89566-C256-9443-B671-49575B1B451E}" type="pres">
      <dgm:prSet presAssocID="{94B2BB2F-0F4C-9B41-9E88-E53A1FB31FFD}" presName="bottomArc1" presStyleLbl="parChTrans1D1" presStyleIdx="1" presStyleCnt="24"/>
      <dgm:spPr/>
    </dgm:pt>
    <dgm:pt modelId="{77F13C14-11C6-2A48-9586-C85BDB63B579}" type="pres">
      <dgm:prSet presAssocID="{94B2BB2F-0F4C-9B41-9E88-E53A1FB31FFD}" presName="topConnNode1" presStyleLbl="node1" presStyleIdx="0" presStyleCnt="0"/>
      <dgm:spPr/>
      <dgm:t>
        <a:bodyPr/>
        <a:lstStyle/>
        <a:p>
          <a:endParaRPr lang="en-US"/>
        </a:p>
      </dgm:t>
    </dgm:pt>
    <dgm:pt modelId="{42B8694F-55AC-E44C-B582-A8605E2AFDCB}" type="pres">
      <dgm:prSet presAssocID="{94B2BB2F-0F4C-9B41-9E88-E53A1FB31FFD}" presName="hierChild2" presStyleCnt="0"/>
      <dgm:spPr/>
    </dgm:pt>
    <dgm:pt modelId="{272B2455-B185-134B-9667-9E64A5067664}" type="pres">
      <dgm:prSet presAssocID="{34CE6D61-EBFE-E74F-85A6-0BC417767D3A}" presName="Name28" presStyleLbl="parChTrans1D2" presStyleIdx="0" presStyleCnt="3"/>
      <dgm:spPr/>
      <dgm:t>
        <a:bodyPr/>
        <a:lstStyle/>
        <a:p>
          <a:endParaRPr lang="en-US"/>
        </a:p>
      </dgm:t>
    </dgm:pt>
    <dgm:pt modelId="{E00BD133-56B5-E94A-AC71-9ACF26333207}" type="pres">
      <dgm:prSet presAssocID="{17B45EAD-56CE-3F4D-8C8A-8969D16D821F}" presName="hierRoot2" presStyleCnt="0">
        <dgm:presLayoutVars>
          <dgm:hierBranch val="init"/>
        </dgm:presLayoutVars>
      </dgm:prSet>
      <dgm:spPr/>
    </dgm:pt>
    <dgm:pt modelId="{D272D9CC-1912-9145-AA35-F84BD173F528}" type="pres">
      <dgm:prSet presAssocID="{17B45EAD-56CE-3F4D-8C8A-8969D16D821F}" presName="rootComposite2" presStyleCnt="0"/>
      <dgm:spPr/>
    </dgm:pt>
    <dgm:pt modelId="{0BBF10EB-4CB8-5E42-84B9-48F2C48AA5DF}" type="pres">
      <dgm:prSet presAssocID="{17B45EAD-56CE-3F4D-8C8A-8969D16D821F}" presName="rootText2" presStyleLbl="alignAcc1" presStyleIdx="0" presStyleCnt="0" custScaleX="139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A3B5CF-4626-1D47-BC54-4376ACC0F7F1}" type="pres">
      <dgm:prSet presAssocID="{17B45EAD-56CE-3F4D-8C8A-8969D16D821F}" presName="topArc2" presStyleLbl="parChTrans1D1" presStyleIdx="2" presStyleCnt="24"/>
      <dgm:spPr/>
    </dgm:pt>
    <dgm:pt modelId="{82D0BF2A-B7FC-0A44-A9D6-D3E713411E76}" type="pres">
      <dgm:prSet presAssocID="{17B45EAD-56CE-3F4D-8C8A-8969D16D821F}" presName="bottomArc2" presStyleLbl="parChTrans1D1" presStyleIdx="3" presStyleCnt="24"/>
      <dgm:spPr/>
    </dgm:pt>
    <dgm:pt modelId="{244A29F1-CF46-5043-82ED-9F66612B7B5B}" type="pres">
      <dgm:prSet presAssocID="{17B45EAD-56CE-3F4D-8C8A-8969D16D821F}" presName="topConnNode2" presStyleLbl="node2" presStyleIdx="0" presStyleCnt="0"/>
      <dgm:spPr/>
      <dgm:t>
        <a:bodyPr/>
        <a:lstStyle/>
        <a:p>
          <a:endParaRPr lang="en-US"/>
        </a:p>
      </dgm:t>
    </dgm:pt>
    <dgm:pt modelId="{7B2DD73D-402C-4941-ABDD-5727CD4960FF}" type="pres">
      <dgm:prSet presAssocID="{17B45EAD-56CE-3F4D-8C8A-8969D16D821F}" presName="hierChild4" presStyleCnt="0"/>
      <dgm:spPr/>
    </dgm:pt>
    <dgm:pt modelId="{F5335B4E-BC60-6B4D-901B-3BCD9C39F45C}" type="pres">
      <dgm:prSet presAssocID="{2839C5F5-D920-A543-A704-DC8B774D6484}" presName="Name28" presStyleLbl="parChTrans1D3" presStyleIdx="0" presStyleCnt="8"/>
      <dgm:spPr/>
      <dgm:t>
        <a:bodyPr/>
        <a:lstStyle/>
        <a:p>
          <a:endParaRPr lang="en-US"/>
        </a:p>
      </dgm:t>
    </dgm:pt>
    <dgm:pt modelId="{F32A92B6-8612-C249-AFF6-7C6C162C367C}" type="pres">
      <dgm:prSet presAssocID="{D2FE7EBF-4216-0A4B-9FF6-2FD68177C115}" presName="hierRoot2" presStyleCnt="0">
        <dgm:presLayoutVars>
          <dgm:hierBranch val="init"/>
        </dgm:presLayoutVars>
      </dgm:prSet>
      <dgm:spPr/>
    </dgm:pt>
    <dgm:pt modelId="{4D9B1D2A-39E6-B34A-A835-DF48ADC340C2}" type="pres">
      <dgm:prSet presAssocID="{D2FE7EBF-4216-0A4B-9FF6-2FD68177C115}" presName="rootComposite2" presStyleCnt="0"/>
      <dgm:spPr/>
    </dgm:pt>
    <dgm:pt modelId="{B9A16770-CD2C-8B4C-AFFD-14DD50C1B910}" type="pres">
      <dgm:prSet presAssocID="{D2FE7EBF-4216-0A4B-9FF6-2FD68177C115}" presName="rootText2" presStyleLbl="alignAcc1" presStyleIdx="0" presStyleCnt="0" custScaleX="331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89E7D9-52A7-A64A-B568-A585826C710D}" type="pres">
      <dgm:prSet presAssocID="{D2FE7EBF-4216-0A4B-9FF6-2FD68177C115}" presName="topArc2" presStyleLbl="parChTrans1D1" presStyleIdx="4" presStyleCnt="24"/>
      <dgm:spPr/>
    </dgm:pt>
    <dgm:pt modelId="{B586A79E-30A3-FF44-8C4B-6F5E68330315}" type="pres">
      <dgm:prSet presAssocID="{D2FE7EBF-4216-0A4B-9FF6-2FD68177C115}" presName="bottomArc2" presStyleLbl="parChTrans1D1" presStyleIdx="5" presStyleCnt="24"/>
      <dgm:spPr/>
    </dgm:pt>
    <dgm:pt modelId="{27828439-7A4A-964D-BE48-3FB140831B12}" type="pres">
      <dgm:prSet presAssocID="{D2FE7EBF-4216-0A4B-9FF6-2FD68177C115}" presName="topConnNode2" presStyleLbl="node3" presStyleIdx="0" presStyleCnt="0"/>
      <dgm:spPr/>
      <dgm:t>
        <a:bodyPr/>
        <a:lstStyle/>
        <a:p>
          <a:endParaRPr lang="en-US"/>
        </a:p>
      </dgm:t>
    </dgm:pt>
    <dgm:pt modelId="{9335B0AA-56CD-0743-9767-B473D5D13F97}" type="pres">
      <dgm:prSet presAssocID="{D2FE7EBF-4216-0A4B-9FF6-2FD68177C115}" presName="hierChild4" presStyleCnt="0"/>
      <dgm:spPr/>
    </dgm:pt>
    <dgm:pt modelId="{696C4F20-9508-F94C-BA6A-28320B4279AA}" type="pres">
      <dgm:prSet presAssocID="{D2FE7EBF-4216-0A4B-9FF6-2FD68177C115}" presName="hierChild5" presStyleCnt="0"/>
      <dgm:spPr/>
    </dgm:pt>
    <dgm:pt modelId="{88F4F3A6-3DAC-5D4E-8BB5-EFB154C3D026}" type="pres">
      <dgm:prSet presAssocID="{FD0D14B5-F859-FE42-B0B8-9FD2F376F9C2}" presName="Name28" presStyleLbl="parChTrans1D3" presStyleIdx="1" presStyleCnt="8"/>
      <dgm:spPr/>
      <dgm:t>
        <a:bodyPr/>
        <a:lstStyle/>
        <a:p>
          <a:endParaRPr lang="en-US"/>
        </a:p>
      </dgm:t>
    </dgm:pt>
    <dgm:pt modelId="{AF3575C3-5A42-E949-B934-9F27600AE80C}" type="pres">
      <dgm:prSet presAssocID="{96A8162F-9CA9-804D-99AF-5C50B00D6CD1}" presName="hierRoot2" presStyleCnt="0">
        <dgm:presLayoutVars>
          <dgm:hierBranch val="init"/>
        </dgm:presLayoutVars>
      </dgm:prSet>
      <dgm:spPr/>
    </dgm:pt>
    <dgm:pt modelId="{C20DE114-134F-134B-B585-1BB30B19CB3A}" type="pres">
      <dgm:prSet presAssocID="{96A8162F-9CA9-804D-99AF-5C50B00D6CD1}" presName="rootComposite2" presStyleCnt="0"/>
      <dgm:spPr/>
    </dgm:pt>
    <dgm:pt modelId="{8DBB2EEA-4BEA-E14C-AAD0-5B5A2E950DD9}" type="pres">
      <dgm:prSet presAssocID="{96A8162F-9CA9-804D-99AF-5C50B00D6CD1}" presName="rootText2" presStyleLbl="alignAcc1" presStyleIdx="0" presStyleCnt="0" custScaleX="2826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07B7F-DDD7-1C4E-A95D-8A8007C319C9}" type="pres">
      <dgm:prSet presAssocID="{96A8162F-9CA9-804D-99AF-5C50B00D6CD1}" presName="topArc2" presStyleLbl="parChTrans1D1" presStyleIdx="6" presStyleCnt="24"/>
      <dgm:spPr/>
    </dgm:pt>
    <dgm:pt modelId="{79C72E7D-2B93-8245-9115-46BE11F588FD}" type="pres">
      <dgm:prSet presAssocID="{96A8162F-9CA9-804D-99AF-5C50B00D6CD1}" presName="bottomArc2" presStyleLbl="parChTrans1D1" presStyleIdx="7" presStyleCnt="24"/>
      <dgm:spPr/>
    </dgm:pt>
    <dgm:pt modelId="{9BA87E34-38E3-EF41-8634-96722CC4865D}" type="pres">
      <dgm:prSet presAssocID="{96A8162F-9CA9-804D-99AF-5C50B00D6CD1}" presName="topConnNode2" presStyleLbl="node3" presStyleIdx="0" presStyleCnt="0"/>
      <dgm:spPr/>
      <dgm:t>
        <a:bodyPr/>
        <a:lstStyle/>
        <a:p>
          <a:endParaRPr lang="en-US"/>
        </a:p>
      </dgm:t>
    </dgm:pt>
    <dgm:pt modelId="{7C9C2C9F-032B-624D-A2B5-E3EA7159ECCE}" type="pres">
      <dgm:prSet presAssocID="{96A8162F-9CA9-804D-99AF-5C50B00D6CD1}" presName="hierChild4" presStyleCnt="0"/>
      <dgm:spPr/>
    </dgm:pt>
    <dgm:pt modelId="{677FF102-76AE-3E43-9CBF-7B480281D6D8}" type="pres">
      <dgm:prSet presAssocID="{96A8162F-9CA9-804D-99AF-5C50B00D6CD1}" presName="hierChild5" presStyleCnt="0"/>
      <dgm:spPr/>
    </dgm:pt>
    <dgm:pt modelId="{F6F30CF3-A1CA-7C46-AA76-3656B9FEB2E9}" type="pres">
      <dgm:prSet presAssocID="{85BDE4D1-ACFD-A343-8366-404FB9EAC61B}" presName="Name28" presStyleLbl="parChTrans1D3" presStyleIdx="2" presStyleCnt="8"/>
      <dgm:spPr/>
      <dgm:t>
        <a:bodyPr/>
        <a:lstStyle/>
        <a:p>
          <a:endParaRPr lang="en-US"/>
        </a:p>
      </dgm:t>
    </dgm:pt>
    <dgm:pt modelId="{01277236-EAC2-A44F-BB55-746B485029C0}" type="pres">
      <dgm:prSet presAssocID="{7BC560BE-7F61-7F48-8BD3-2F8339B48DF8}" presName="hierRoot2" presStyleCnt="0">
        <dgm:presLayoutVars>
          <dgm:hierBranch val="init"/>
        </dgm:presLayoutVars>
      </dgm:prSet>
      <dgm:spPr/>
    </dgm:pt>
    <dgm:pt modelId="{DDF89842-BB08-9241-93DB-9F60ACBD6DB9}" type="pres">
      <dgm:prSet presAssocID="{7BC560BE-7F61-7F48-8BD3-2F8339B48DF8}" presName="rootComposite2" presStyleCnt="0"/>
      <dgm:spPr/>
    </dgm:pt>
    <dgm:pt modelId="{2E2A7F22-EA93-A540-ABFB-D243969B8FB0}" type="pres">
      <dgm:prSet presAssocID="{7BC560BE-7F61-7F48-8BD3-2F8339B48DF8}" presName="rootText2" presStyleLbl="alignAcc1" presStyleIdx="0" presStyleCnt="0" custScaleX="3704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FCEE57-9293-844E-8308-2FB6E13D23ED}" type="pres">
      <dgm:prSet presAssocID="{7BC560BE-7F61-7F48-8BD3-2F8339B48DF8}" presName="topArc2" presStyleLbl="parChTrans1D1" presStyleIdx="8" presStyleCnt="24"/>
      <dgm:spPr/>
    </dgm:pt>
    <dgm:pt modelId="{E2E7D399-A64A-CA4A-871D-EE8D04B90351}" type="pres">
      <dgm:prSet presAssocID="{7BC560BE-7F61-7F48-8BD3-2F8339B48DF8}" presName="bottomArc2" presStyleLbl="parChTrans1D1" presStyleIdx="9" presStyleCnt="24"/>
      <dgm:spPr/>
    </dgm:pt>
    <dgm:pt modelId="{F13B1006-0E6E-C041-BEE0-550EEA3A868F}" type="pres">
      <dgm:prSet presAssocID="{7BC560BE-7F61-7F48-8BD3-2F8339B48DF8}" presName="topConnNode2" presStyleLbl="node3" presStyleIdx="0" presStyleCnt="0"/>
      <dgm:spPr/>
      <dgm:t>
        <a:bodyPr/>
        <a:lstStyle/>
        <a:p>
          <a:endParaRPr lang="en-US"/>
        </a:p>
      </dgm:t>
    </dgm:pt>
    <dgm:pt modelId="{7F06F660-10B7-9D49-BE18-E0DCDD2855C0}" type="pres">
      <dgm:prSet presAssocID="{7BC560BE-7F61-7F48-8BD3-2F8339B48DF8}" presName="hierChild4" presStyleCnt="0"/>
      <dgm:spPr/>
    </dgm:pt>
    <dgm:pt modelId="{9B466DA6-0EE3-0D49-A8F4-291F91FF5A3C}" type="pres">
      <dgm:prSet presAssocID="{7BC560BE-7F61-7F48-8BD3-2F8339B48DF8}" presName="hierChild5" presStyleCnt="0"/>
      <dgm:spPr/>
    </dgm:pt>
    <dgm:pt modelId="{E4C55975-E0CA-7549-A580-4C142CD598F3}" type="pres">
      <dgm:prSet presAssocID="{FAE1217D-DB9F-2D4A-89A3-C9F82DC90ED1}" presName="Name28" presStyleLbl="parChTrans1D3" presStyleIdx="3" presStyleCnt="8"/>
      <dgm:spPr/>
      <dgm:t>
        <a:bodyPr/>
        <a:lstStyle/>
        <a:p>
          <a:endParaRPr lang="en-US"/>
        </a:p>
      </dgm:t>
    </dgm:pt>
    <dgm:pt modelId="{3CF4C51A-AF34-AF47-B25F-FF35E20CF464}" type="pres">
      <dgm:prSet presAssocID="{7CFFC333-2F69-3945-8A54-28FBBCC601C7}" presName="hierRoot2" presStyleCnt="0">
        <dgm:presLayoutVars>
          <dgm:hierBranch val="init"/>
        </dgm:presLayoutVars>
      </dgm:prSet>
      <dgm:spPr/>
    </dgm:pt>
    <dgm:pt modelId="{163273DE-47DD-6042-A0AB-680D819E4454}" type="pres">
      <dgm:prSet presAssocID="{7CFFC333-2F69-3945-8A54-28FBBCC601C7}" presName="rootComposite2" presStyleCnt="0"/>
      <dgm:spPr/>
    </dgm:pt>
    <dgm:pt modelId="{305747CF-D768-2647-8507-DE8EC4D7347F}" type="pres">
      <dgm:prSet presAssocID="{7CFFC333-2F69-3945-8A54-28FBBCC601C7}" presName="rootText2" presStyleLbl="alignAcc1" presStyleIdx="0" presStyleCnt="0" custScaleX="366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1C096-027C-3D47-A1F7-E7FD802073DC}" type="pres">
      <dgm:prSet presAssocID="{7CFFC333-2F69-3945-8A54-28FBBCC601C7}" presName="topArc2" presStyleLbl="parChTrans1D1" presStyleIdx="10" presStyleCnt="24"/>
      <dgm:spPr/>
    </dgm:pt>
    <dgm:pt modelId="{139AB777-DB2D-FD4C-B9DD-F3378E6BE2C1}" type="pres">
      <dgm:prSet presAssocID="{7CFFC333-2F69-3945-8A54-28FBBCC601C7}" presName="bottomArc2" presStyleLbl="parChTrans1D1" presStyleIdx="11" presStyleCnt="24"/>
      <dgm:spPr/>
    </dgm:pt>
    <dgm:pt modelId="{8107375C-182B-674A-86B4-AE77902AC760}" type="pres">
      <dgm:prSet presAssocID="{7CFFC333-2F69-3945-8A54-28FBBCC601C7}" presName="topConnNode2" presStyleLbl="node3" presStyleIdx="0" presStyleCnt="0"/>
      <dgm:spPr/>
      <dgm:t>
        <a:bodyPr/>
        <a:lstStyle/>
        <a:p>
          <a:endParaRPr lang="en-US"/>
        </a:p>
      </dgm:t>
    </dgm:pt>
    <dgm:pt modelId="{C1191FB7-4BA6-FF4F-83AC-40F86B62A6A5}" type="pres">
      <dgm:prSet presAssocID="{7CFFC333-2F69-3945-8A54-28FBBCC601C7}" presName="hierChild4" presStyleCnt="0"/>
      <dgm:spPr/>
    </dgm:pt>
    <dgm:pt modelId="{6CCF469A-C61B-5B43-8D31-8F08F891DAF6}" type="pres">
      <dgm:prSet presAssocID="{7CFFC333-2F69-3945-8A54-28FBBCC601C7}" presName="hierChild5" presStyleCnt="0"/>
      <dgm:spPr/>
    </dgm:pt>
    <dgm:pt modelId="{73DAB750-DBFD-E44E-8F46-0B186971DED3}" type="pres">
      <dgm:prSet presAssocID="{17B45EAD-56CE-3F4D-8C8A-8969D16D821F}" presName="hierChild5" presStyleCnt="0"/>
      <dgm:spPr/>
    </dgm:pt>
    <dgm:pt modelId="{25BFE9C7-84B4-8048-95FA-62D6CAD1400C}" type="pres">
      <dgm:prSet presAssocID="{8AE6C7F3-2BAC-B247-9A51-ACE878D89FBF}" presName="Name28" presStyleLbl="parChTrans1D2" presStyleIdx="1" presStyleCnt="3"/>
      <dgm:spPr/>
      <dgm:t>
        <a:bodyPr/>
        <a:lstStyle/>
        <a:p>
          <a:endParaRPr lang="en-US"/>
        </a:p>
      </dgm:t>
    </dgm:pt>
    <dgm:pt modelId="{FBC025B3-FADD-9D41-AFD9-A8D95D193B9F}" type="pres">
      <dgm:prSet presAssocID="{24AC124C-69BC-E744-A2D0-1C3D14995B3A}" presName="hierRoot2" presStyleCnt="0">
        <dgm:presLayoutVars>
          <dgm:hierBranch val="init"/>
        </dgm:presLayoutVars>
      </dgm:prSet>
      <dgm:spPr/>
    </dgm:pt>
    <dgm:pt modelId="{88421B83-5398-F44C-8A4A-0C6362699A45}" type="pres">
      <dgm:prSet presAssocID="{24AC124C-69BC-E744-A2D0-1C3D14995B3A}" presName="rootComposite2" presStyleCnt="0"/>
      <dgm:spPr/>
    </dgm:pt>
    <dgm:pt modelId="{E36A77B4-CA5E-6740-84A1-3C09B263A433}" type="pres">
      <dgm:prSet presAssocID="{24AC124C-69BC-E744-A2D0-1C3D14995B3A}" presName="rootText2" presStyleLbl="alignAcc1" presStyleIdx="0" presStyleCnt="0" custScaleX="200744" custLinFactNeighborX="22197" custLinFactNeighborY="-115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8D1412-5CF2-AD40-B9DF-2FECF21C7D00}" type="pres">
      <dgm:prSet presAssocID="{24AC124C-69BC-E744-A2D0-1C3D14995B3A}" presName="topArc2" presStyleLbl="parChTrans1D1" presStyleIdx="12" presStyleCnt="24"/>
      <dgm:spPr/>
    </dgm:pt>
    <dgm:pt modelId="{C0AF178B-2182-7745-B776-FEABF5A68544}" type="pres">
      <dgm:prSet presAssocID="{24AC124C-69BC-E744-A2D0-1C3D14995B3A}" presName="bottomArc2" presStyleLbl="parChTrans1D1" presStyleIdx="13" presStyleCnt="24"/>
      <dgm:spPr/>
    </dgm:pt>
    <dgm:pt modelId="{0BAF0FBA-4BD6-F849-9EA8-1310ABC1EF22}" type="pres">
      <dgm:prSet presAssocID="{24AC124C-69BC-E744-A2D0-1C3D14995B3A}" presName="topConnNode2" presStyleLbl="node2" presStyleIdx="0" presStyleCnt="0"/>
      <dgm:spPr/>
      <dgm:t>
        <a:bodyPr/>
        <a:lstStyle/>
        <a:p>
          <a:endParaRPr lang="en-US"/>
        </a:p>
      </dgm:t>
    </dgm:pt>
    <dgm:pt modelId="{3074B8F9-8A1F-414E-9F57-2CC4EBF39B2F}" type="pres">
      <dgm:prSet presAssocID="{24AC124C-69BC-E744-A2D0-1C3D14995B3A}" presName="hierChild4" presStyleCnt="0"/>
      <dgm:spPr/>
    </dgm:pt>
    <dgm:pt modelId="{E01992F1-29AD-954F-8541-E20C53150FD5}" type="pres">
      <dgm:prSet presAssocID="{6CDE8570-F120-A74A-9EF1-BEFEE686A044}" presName="Name28" presStyleLbl="parChTrans1D3" presStyleIdx="4" presStyleCnt="8"/>
      <dgm:spPr/>
      <dgm:t>
        <a:bodyPr/>
        <a:lstStyle/>
        <a:p>
          <a:endParaRPr lang="en-US"/>
        </a:p>
      </dgm:t>
    </dgm:pt>
    <dgm:pt modelId="{20C0A9FB-2D20-EB40-867E-2D50B6644CA5}" type="pres">
      <dgm:prSet presAssocID="{A687F7F9-A1BC-F749-9F54-33434ACC9474}" presName="hierRoot2" presStyleCnt="0">
        <dgm:presLayoutVars>
          <dgm:hierBranch val="init"/>
        </dgm:presLayoutVars>
      </dgm:prSet>
      <dgm:spPr/>
    </dgm:pt>
    <dgm:pt modelId="{BA9AFE56-6CFF-8942-B23B-9A3FB8AC3743}" type="pres">
      <dgm:prSet presAssocID="{A687F7F9-A1BC-F749-9F54-33434ACC9474}" presName="rootComposite2" presStyleCnt="0"/>
      <dgm:spPr/>
    </dgm:pt>
    <dgm:pt modelId="{AFF88E8B-5F2E-1848-AA02-2C42160D0B2C}" type="pres">
      <dgm:prSet presAssocID="{A687F7F9-A1BC-F749-9F54-33434ACC9474}" presName="rootText2" presStyleLbl="alignAcc1" presStyleIdx="0" presStyleCnt="0" custScaleX="126617" custScaleY="196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87410A-39B6-2D43-B5B7-D680EAFE7A68}" type="pres">
      <dgm:prSet presAssocID="{A687F7F9-A1BC-F749-9F54-33434ACC9474}" presName="topArc2" presStyleLbl="parChTrans1D1" presStyleIdx="14" presStyleCnt="24"/>
      <dgm:spPr/>
    </dgm:pt>
    <dgm:pt modelId="{C66687E3-F48E-4046-8CAD-679A340BC87C}" type="pres">
      <dgm:prSet presAssocID="{A687F7F9-A1BC-F749-9F54-33434ACC9474}" presName="bottomArc2" presStyleLbl="parChTrans1D1" presStyleIdx="15" presStyleCnt="24"/>
      <dgm:spPr/>
    </dgm:pt>
    <dgm:pt modelId="{19902F49-AF61-4A4D-8DDC-240FB98205C0}" type="pres">
      <dgm:prSet presAssocID="{A687F7F9-A1BC-F749-9F54-33434ACC9474}" presName="topConnNode2" presStyleLbl="node3" presStyleIdx="0" presStyleCnt="0"/>
      <dgm:spPr/>
      <dgm:t>
        <a:bodyPr/>
        <a:lstStyle/>
        <a:p>
          <a:endParaRPr lang="en-US"/>
        </a:p>
      </dgm:t>
    </dgm:pt>
    <dgm:pt modelId="{C0075B9D-8604-BF4D-8821-EBAD66C426DA}" type="pres">
      <dgm:prSet presAssocID="{A687F7F9-A1BC-F749-9F54-33434ACC9474}" presName="hierChild4" presStyleCnt="0"/>
      <dgm:spPr/>
    </dgm:pt>
    <dgm:pt modelId="{131C6BD6-A432-224F-B086-1BAF89DD4772}" type="pres">
      <dgm:prSet presAssocID="{A687F7F9-A1BC-F749-9F54-33434ACC9474}" presName="hierChild5" presStyleCnt="0"/>
      <dgm:spPr/>
    </dgm:pt>
    <dgm:pt modelId="{922C02CF-1721-4744-9618-E25C19D584FE}" type="pres">
      <dgm:prSet presAssocID="{BF11BE96-F111-7F49-A5A2-C7A2BB594739}" presName="Name28" presStyleLbl="parChTrans1D3" presStyleIdx="5" presStyleCnt="8"/>
      <dgm:spPr/>
      <dgm:t>
        <a:bodyPr/>
        <a:lstStyle/>
        <a:p>
          <a:endParaRPr lang="en-US"/>
        </a:p>
      </dgm:t>
    </dgm:pt>
    <dgm:pt modelId="{119C40C3-B41A-9040-A4CE-1463FA8E157E}" type="pres">
      <dgm:prSet presAssocID="{C2CE96E7-83B2-5140-9AE3-C3E43A75A09A}" presName="hierRoot2" presStyleCnt="0">
        <dgm:presLayoutVars>
          <dgm:hierBranch val="init"/>
        </dgm:presLayoutVars>
      </dgm:prSet>
      <dgm:spPr/>
    </dgm:pt>
    <dgm:pt modelId="{BF8EB335-FF2A-6949-ABB7-0259B3A471AC}" type="pres">
      <dgm:prSet presAssocID="{C2CE96E7-83B2-5140-9AE3-C3E43A75A09A}" presName="rootComposite2" presStyleCnt="0"/>
      <dgm:spPr/>
    </dgm:pt>
    <dgm:pt modelId="{3703B39C-F3FA-CC40-B047-2532C3912220}" type="pres">
      <dgm:prSet presAssocID="{C2CE96E7-83B2-5140-9AE3-C3E43A75A09A}" presName="rootText2" presStyleLbl="alignAcc1" presStyleIdx="0" presStyleCnt="0" custScaleX="1934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6882D0-BA18-A243-9544-E4C026254E03}" type="pres">
      <dgm:prSet presAssocID="{C2CE96E7-83B2-5140-9AE3-C3E43A75A09A}" presName="topArc2" presStyleLbl="parChTrans1D1" presStyleIdx="16" presStyleCnt="24"/>
      <dgm:spPr/>
    </dgm:pt>
    <dgm:pt modelId="{5FD8AE15-4E4E-3D49-8577-C58E76A4257E}" type="pres">
      <dgm:prSet presAssocID="{C2CE96E7-83B2-5140-9AE3-C3E43A75A09A}" presName="bottomArc2" presStyleLbl="parChTrans1D1" presStyleIdx="17" presStyleCnt="24"/>
      <dgm:spPr/>
    </dgm:pt>
    <dgm:pt modelId="{CC3635B1-936D-3645-8428-904DC34B06AF}" type="pres">
      <dgm:prSet presAssocID="{C2CE96E7-83B2-5140-9AE3-C3E43A75A09A}" presName="topConnNode2" presStyleLbl="node3" presStyleIdx="0" presStyleCnt="0"/>
      <dgm:spPr/>
      <dgm:t>
        <a:bodyPr/>
        <a:lstStyle/>
        <a:p>
          <a:endParaRPr lang="en-US"/>
        </a:p>
      </dgm:t>
    </dgm:pt>
    <dgm:pt modelId="{2B810D88-80E9-1B4C-AD4F-DC456E6DFD96}" type="pres">
      <dgm:prSet presAssocID="{C2CE96E7-83B2-5140-9AE3-C3E43A75A09A}" presName="hierChild4" presStyleCnt="0"/>
      <dgm:spPr/>
    </dgm:pt>
    <dgm:pt modelId="{5126DDEE-A76F-8A47-8F6E-5244DED1EA06}" type="pres">
      <dgm:prSet presAssocID="{C2CE96E7-83B2-5140-9AE3-C3E43A75A09A}" presName="hierChild5" presStyleCnt="0"/>
      <dgm:spPr/>
    </dgm:pt>
    <dgm:pt modelId="{9A0D6552-40BE-C142-9A30-F4A19451D090}" type="pres">
      <dgm:prSet presAssocID="{24AC124C-69BC-E744-A2D0-1C3D14995B3A}" presName="hierChild5" presStyleCnt="0"/>
      <dgm:spPr/>
    </dgm:pt>
    <dgm:pt modelId="{C6779316-E688-D64E-A614-83E74B97011C}" type="pres">
      <dgm:prSet presAssocID="{3B6B8314-1B90-6547-892D-7ADAA8140E00}" presName="Name28" presStyleLbl="parChTrans1D2" presStyleIdx="2" presStyleCnt="3"/>
      <dgm:spPr/>
      <dgm:t>
        <a:bodyPr/>
        <a:lstStyle/>
        <a:p>
          <a:endParaRPr lang="en-US"/>
        </a:p>
      </dgm:t>
    </dgm:pt>
    <dgm:pt modelId="{FEE8EC07-70DB-1F42-9019-CD3DE49A57FF}" type="pres">
      <dgm:prSet presAssocID="{BF2FF716-A5C7-A644-AF56-E230577C079C}" presName="hierRoot2" presStyleCnt="0">
        <dgm:presLayoutVars>
          <dgm:hierBranch val="init"/>
        </dgm:presLayoutVars>
      </dgm:prSet>
      <dgm:spPr/>
    </dgm:pt>
    <dgm:pt modelId="{264E7AB2-9446-2949-B85C-B330D1B6484D}" type="pres">
      <dgm:prSet presAssocID="{BF2FF716-A5C7-A644-AF56-E230577C079C}" presName="rootComposite2" presStyleCnt="0"/>
      <dgm:spPr/>
    </dgm:pt>
    <dgm:pt modelId="{B565D1F5-889C-9B49-B694-0C44D4CB04A7}" type="pres">
      <dgm:prSet presAssocID="{BF2FF716-A5C7-A644-AF56-E230577C079C}" presName="rootText2" presStyleLbl="alignAcc1" presStyleIdx="0" presStyleCnt="0" custScaleX="211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51C20-11F3-F143-ABEB-51C5D7974B84}" type="pres">
      <dgm:prSet presAssocID="{BF2FF716-A5C7-A644-AF56-E230577C079C}" presName="topArc2" presStyleLbl="parChTrans1D1" presStyleIdx="18" presStyleCnt="24"/>
      <dgm:spPr/>
    </dgm:pt>
    <dgm:pt modelId="{17FEE210-17C6-CB42-AA5A-76BA07C99D2C}" type="pres">
      <dgm:prSet presAssocID="{BF2FF716-A5C7-A644-AF56-E230577C079C}" presName="bottomArc2" presStyleLbl="parChTrans1D1" presStyleIdx="19" presStyleCnt="24"/>
      <dgm:spPr/>
    </dgm:pt>
    <dgm:pt modelId="{AB691EF1-11BE-3F45-8BC8-2B01B32AC690}" type="pres">
      <dgm:prSet presAssocID="{BF2FF716-A5C7-A644-AF56-E230577C079C}" presName="topConnNode2" presStyleLbl="node2" presStyleIdx="0" presStyleCnt="0"/>
      <dgm:spPr/>
      <dgm:t>
        <a:bodyPr/>
        <a:lstStyle/>
        <a:p>
          <a:endParaRPr lang="en-US"/>
        </a:p>
      </dgm:t>
    </dgm:pt>
    <dgm:pt modelId="{9C0CBBE0-FE76-C048-ADDD-051AC44ED543}" type="pres">
      <dgm:prSet presAssocID="{BF2FF716-A5C7-A644-AF56-E230577C079C}" presName="hierChild4" presStyleCnt="0"/>
      <dgm:spPr/>
    </dgm:pt>
    <dgm:pt modelId="{606994DE-28B0-1D41-978E-B698949D58BD}" type="pres">
      <dgm:prSet presAssocID="{771894D4-6273-F843-8E35-63D7D326D94C}" presName="Name28" presStyleLbl="parChTrans1D3" presStyleIdx="6" presStyleCnt="8"/>
      <dgm:spPr/>
      <dgm:t>
        <a:bodyPr/>
        <a:lstStyle/>
        <a:p>
          <a:endParaRPr lang="en-US"/>
        </a:p>
      </dgm:t>
    </dgm:pt>
    <dgm:pt modelId="{5CB30A26-D83A-6A48-8AB7-57CD8310B641}" type="pres">
      <dgm:prSet presAssocID="{B6DA4514-832E-DD4E-8C4F-DC26DBBED252}" presName="hierRoot2" presStyleCnt="0">
        <dgm:presLayoutVars>
          <dgm:hierBranch val="init"/>
        </dgm:presLayoutVars>
      </dgm:prSet>
      <dgm:spPr/>
    </dgm:pt>
    <dgm:pt modelId="{97344399-016B-3B4C-9D7D-B190DCE14D0E}" type="pres">
      <dgm:prSet presAssocID="{B6DA4514-832E-DD4E-8C4F-DC26DBBED252}" presName="rootComposite2" presStyleCnt="0"/>
      <dgm:spPr/>
    </dgm:pt>
    <dgm:pt modelId="{1B4C7833-51F4-E142-94D8-0BD696CD2A20}" type="pres">
      <dgm:prSet presAssocID="{B6DA4514-832E-DD4E-8C4F-DC26DBBED25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EE024-F42A-6243-B6AD-59498BC4A328}" type="pres">
      <dgm:prSet presAssocID="{B6DA4514-832E-DD4E-8C4F-DC26DBBED252}" presName="topArc2" presStyleLbl="parChTrans1D1" presStyleIdx="20" presStyleCnt="24"/>
      <dgm:spPr/>
    </dgm:pt>
    <dgm:pt modelId="{68F27B42-136C-BF4E-BA79-7A7BDF3C5954}" type="pres">
      <dgm:prSet presAssocID="{B6DA4514-832E-DD4E-8C4F-DC26DBBED252}" presName="bottomArc2" presStyleLbl="parChTrans1D1" presStyleIdx="21" presStyleCnt="24"/>
      <dgm:spPr/>
    </dgm:pt>
    <dgm:pt modelId="{3ABCB7C4-BA6C-E143-8514-0E3799A6212C}" type="pres">
      <dgm:prSet presAssocID="{B6DA4514-832E-DD4E-8C4F-DC26DBBED252}" presName="topConnNode2" presStyleLbl="node3" presStyleIdx="0" presStyleCnt="0"/>
      <dgm:spPr/>
      <dgm:t>
        <a:bodyPr/>
        <a:lstStyle/>
        <a:p>
          <a:endParaRPr lang="en-US"/>
        </a:p>
      </dgm:t>
    </dgm:pt>
    <dgm:pt modelId="{781F1F32-30ED-5540-B872-A93D8DAE845D}" type="pres">
      <dgm:prSet presAssocID="{B6DA4514-832E-DD4E-8C4F-DC26DBBED252}" presName="hierChild4" presStyleCnt="0"/>
      <dgm:spPr/>
    </dgm:pt>
    <dgm:pt modelId="{24827952-F998-D54B-BFB7-B8711C4387D8}" type="pres">
      <dgm:prSet presAssocID="{B6DA4514-832E-DD4E-8C4F-DC26DBBED252}" presName="hierChild5" presStyleCnt="0"/>
      <dgm:spPr/>
    </dgm:pt>
    <dgm:pt modelId="{FAC110DE-3AB1-6A45-BA9C-48B39860FED4}" type="pres">
      <dgm:prSet presAssocID="{3D379935-CBD3-6345-9808-7F1B2DCA5A47}" presName="Name28" presStyleLbl="parChTrans1D3" presStyleIdx="7" presStyleCnt="8"/>
      <dgm:spPr/>
      <dgm:t>
        <a:bodyPr/>
        <a:lstStyle/>
        <a:p>
          <a:endParaRPr lang="en-US"/>
        </a:p>
      </dgm:t>
    </dgm:pt>
    <dgm:pt modelId="{15F09D8B-2E6A-744D-A7FD-95AC47B4A15E}" type="pres">
      <dgm:prSet presAssocID="{8B391C3B-E4EE-DA48-BABD-7887E0FB7F7D}" presName="hierRoot2" presStyleCnt="0">
        <dgm:presLayoutVars>
          <dgm:hierBranch val="init"/>
        </dgm:presLayoutVars>
      </dgm:prSet>
      <dgm:spPr/>
    </dgm:pt>
    <dgm:pt modelId="{0AF4095F-4ADB-CD4B-92B1-597ADC528267}" type="pres">
      <dgm:prSet presAssocID="{8B391C3B-E4EE-DA48-BABD-7887E0FB7F7D}" presName="rootComposite2" presStyleCnt="0"/>
      <dgm:spPr/>
    </dgm:pt>
    <dgm:pt modelId="{8DD72A0B-4D88-0A43-BC8E-B1A23906F266}" type="pres">
      <dgm:prSet presAssocID="{8B391C3B-E4EE-DA48-BABD-7887E0FB7F7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4265E-B454-F949-BB57-3B6777AA09FE}" type="pres">
      <dgm:prSet presAssocID="{8B391C3B-E4EE-DA48-BABD-7887E0FB7F7D}" presName="topArc2" presStyleLbl="parChTrans1D1" presStyleIdx="22" presStyleCnt="24"/>
      <dgm:spPr/>
    </dgm:pt>
    <dgm:pt modelId="{BAC3B5D8-26B4-2241-B840-1582CD03690B}" type="pres">
      <dgm:prSet presAssocID="{8B391C3B-E4EE-DA48-BABD-7887E0FB7F7D}" presName="bottomArc2" presStyleLbl="parChTrans1D1" presStyleIdx="23" presStyleCnt="24"/>
      <dgm:spPr/>
    </dgm:pt>
    <dgm:pt modelId="{82D19DE7-B47E-AA48-971C-880FF397BFEB}" type="pres">
      <dgm:prSet presAssocID="{8B391C3B-E4EE-DA48-BABD-7887E0FB7F7D}" presName="topConnNode2" presStyleLbl="node3" presStyleIdx="0" presStyleCnt="0"/>
      <dgm:spPr/>
      <dgm:t>
        <a:bodyPr/>
        <a:lstStyle/>
        <a:p>
          <a:endParaRPr lang="en-US"/>
        </a:p>
      </dgm:t>
    </dgm:pt>
    <dgm:pt modelId="{E2E15D62-563F-C84A-8C2A-8FED01C46D13}" type="pres">
      <dgm:prSet presAssocID="{8B391C3B-E4EE-DA48-BABD-7887E0FB7F7D}" presName="hierChild4" presStyleCnt="0"/>
      <dgm:spPr/>
    </dgm:pt>
    <dgm:pt modelId="{57DCE67E-8D73-424C-B12E-EFCFF9737C13}" type="pres">
      <dgm:prSet presAssocID="{8B391C3B-E4EE-DA48-BABD-7887E0FB7F7D}" presName="hierChild5" presStyleCnt="0"/>
      <dgm:spPr/>
    </dgm:pt>
    <dgm:pt modelId="{23967DA8-1CAA-244E-BB35-FDE660A8CF00}" type="pres">
      <dgm:prSet presAssocID="{BF2FF716-A5C7-A644-AF56-E230577C079C}" presName="hierChild5" presStyleCnt="0"/>
      <dgm:spPr/>
    </dgm:pt>
    <dgm:pt modelId="{C73FE6FE-B6FA-1F4F-917E-39AF318CDEEC}" type="pres">
      <dgm:prSet presAssocID="{94B2BB2F-0F4C-9B41-9E88-E53A1FB31FFD}" presName="hierChild3" presStyleCnt="0"/>
      <dgm:spPr/>
    </dgm:pt>
  </dgm:ptLst>
  <dgm:cxnLst>
    <dgm:cxn modelId="{4D6EE44E-2248-5D4A-8599-B0DC8B5B5D77}" type="presOf" srcId="{B6DA4514-832E-DD4E-8C4F-DC26DBBED252}" destId="{3ABCB7C4-BA6C-E143-8514-0E3799A6212C}" srcOrd="1" destOrd="0" presId="urn:microsoft.com/office/officeart/2008/layout/HalfCircleOrganizationChart"/>
    <dgm:cxn modelId="{0018325C-57AC-3D4B-882E-C15666AC26B0}" type="presOf" srcId="{34CE6D61-EBFE-E74F-85A6-0BC417767D3A}" destId="{272B2455-B185-134B-9667-9E64A5067664}" srcOrd="0" destOrd="0" presId="urn:microsoft.com/office/officeart/2008/layout/HalfCircleOrganizationChart"/>
    <dgm:cxn modelId="{1294C9AF-F470-FA43-B133-E9A4401FD9C8}" type="presOf" srcId="{B6DA4514-832E-DD4E-8C4F-DC26DBBED252}" destId="{1B4C7833-51F4-E142-94D8-0BD696CD2A20}" srcOrd="0" destOrd="0" presId="urn:microsoft.com/office/officeart/2008/layout/HalfCircleOrganizationChart"/>
    <dgm:cxn modelId="{D6FDCAE1-BEAD-BD4A-9544-D0FAA70C60C3}" type="presOf" srcId="{94B2BB2F-0F4C-9B41-9E88-E53A1FB31FFD}" destId="{77F13C14-11C6-2A48-9586-C85BDB63B579}" srcOrd="1" destOrd="0" presId="urn:microsoft.com/office/officeart/2008/layout/HalfCircleOrganizationChart"/>
    <dgm:cxn modelId="{EB3445F6-F869-9D40-9F79-4B4DE6FEE429}" type="presOf" srcId="{D2FE7EBF-4216-0A4B-9FF6-2FD68177C115}" destId="{B9A16770-CD2C-8B4C-AFFD-14DD50C1B910}" srcOrd="0" destOrd="0" presId="urn:microsoft.com/office/officeart/2008/layout/HalfCircleOrganizationChart"/>
    <dgm:cxn modelId="{7DF8BEC0-4CC6-8541-9250-5BD41EBA8C31}" type="presOf" srcId="{A687F7F9-A1BC-F749-9F54-33434ACC9474}" destId="{19902F49-AF61-4A4D-8DDC-240FB98205C0}" srcOrd="1" destOrd="0" presId="urn:microsoft.com/office/officeart/2008/layout/HalfCircleOrganizationChart"/>
    <dgm:cxn modelId="{F03E13D6-0E13-F547-8795-05070BC0C63D}" type="presOf" srcId="{8B391C3B-E4EE-DA48-BABD-7887E0FB7F7D}" destId="{8DD72A0B-4D88-0A43-BC8E-B1A23906F266}" srcOrd="0" destOrd="0" presId="urn:microsoft.com/office/officeart/2008/layout/HalfCircleOrganizationChart"/>
    <dgm:cxn modelId="{05F57C8C-1FB1-0D47-92E8-BE6ACCE3C929}" srcId="{94B2BB2F-0F4C-9B41-9E88-E53A1FB31FFD}" destId="{24AC124C-69BC-E744-A2D0-1C3D14995B3A}" srcOrd="1" destOrd="0" parTransId="{8AE6C7F3-2BAC-B247-9A51-ACE878D89FBF}" sibTransId="{74AD3930-6A3D-E248-9BE5-E7E0F3F746A6}"/>
    <dgm:cxn modelId="{67E0E305-6190-8049-A14C-C375757CA3F0}" type="presOf" srcId="{A687F7F9-A1BC-F749-9F54-33434ACC9474}" destId="{AFF88E8B-5F2E-1848-AA02-2C42160D0B2C}" srcOrd="0" destOrd="0" presId="urn:microsoft.com/office/officeart/2008/layout/HalfCircleOrganizationChart"/>
    <dgm:cxn modelId="{CCC755AD-E678-A143-B81B-A9300E21D42D}" type="presOf" srcId="{2839C5F5-D920-A543-A704-DC8B774D6484}" destId="{F5335B4E-BC60-6B4D-901B-3BCD9C39F45C}" srcOrd="0" destOrd="0" presId="urn:microsoft.com/office/officeart/2008/layout/HalfCircleOrganizationChart"/>
    <dgm:cxn modelId="{50F7AE1A-7EBE-A643-AF1A-5A697CC02A49}" srcId="{17B45EAD-56CE-3F4D-8C8A-8969D16D821F}" destId="{D2FE7EBF-4216-0A4B-9FF6-2FD68177C115}" srcOrd="0" destOrd="0" parTransId="{2839C5F5-D920-A543-A704-DC8B774D6484}" sibTransId="{BFFD6378-AD54-1C4A-8681-1E8EF860B362}"/>
    <dgm:cxn modelId="{26B1E8B7-D340-0343-981C-E90A52FC411F}" srcId="{24AC124C-69BC-E744-A2D0-1C3D14995B3A}" destId="{A687F7F9-A1BC-F749-9F54-33434ACC9474}" srcOrd="0" destOrd="0" parTransId="{6CDE8570-F120-A74A-9EF1-BEFEE686A044}" sibTransId="{E9DCC0B6-6991-614B-8690-61F45648FF19}"/>
    <dgm:cxn modelId="{46936BD3-77A4-B340-A90C-BC52C47C7820}" type="presOf" srcId="{7BC560BE-7F61-7F48-8BD3-2F8339B48DF8}" destId="{2E2A7F22-EA93-A540-ABFB-D243969B8FB0}" srcOrd="0" destOrd="0" presId="urn:microsoft.com/office/officeart/2008/layout/HalfCircleOrganizationChart"/>
    <dgm:cxn modelId="{5DCC3EA8-83FF-3F4C-AC13-CA6A8B939688}" srcId="{24AC124C-69BC-E744-A2D0-1C3D14995B3A}" destId="{C2CE96E7-83B2-5140-9AE3-C3E43A75A09A}" srcOrd="1" destOrd="0" parTransId="{BF11BE96-F111-7F49-A5A2-C7A2BB594739}" sibTransId="{88823BB8-DCA0-354C-8492-FD6CE5C01118}"/>
    <dgm:cxn modelId="{9A710B58-ADAD-1E4E-8A6A-0489BE2593EB}" type="presOf" srcId="{8DB133D2-906B-D942-989F-7B19A3F4B4A8}" destId="{6F9BCEC5-947E-394F-9E10-2DD540EE9DB2}" srcOrd="0" destOrd="0" presId="urn:microsoft.com/office/officeart/2008/layout/HalfCircleOrganizationChart"/>
    <dgm:cxn modelId="{5736ED42-339C-004A-B77A-D8FD3BAA9808}" type="presOf" srcId="{3D379935-CBD3-6345-9808-7F1B2DCA5A47}" destId="{FAC110DE-3AB1-6A45-BA9C-48B39860FED4}" srcOrd="0" destOrd="0" presId="urn:microsoft.com/office/officeart/2008/layout/HalfCircleOrganizationChart"/>
    <dgm:cxn modelId="{10D1302C-645D-994A-B3C3-CB9F9F4060D6}" type="presOf" srcId="{BF2FF716-A5C7-A644-AF56-E230577C079C}" destId="{AB691EF1-11BE-3F45-8BC8-2B01B32AC690}" srcOrd="1" destOrd="0" presId="urn:microsoft.com/office/officeart/2008/layout/HalfCircleOrganizationChart"/>
    <dgm:cxn modelId="{2157A27C-0CD1-214C-B703-862C7029B4E1}" srcId="{BF2FF716-A5C7-A644-AF56-E230577C079C}" destId="{B6DA4514-832E-DD4E-8C4F-DC26DBBED252}" srcOrd="0" destOrd="0" parTransId="{771894D4-6273-F843-8E35-63D7D326D94C}" sibTransId="{18D18FE2-510B-D846-804A-67034DE560D0}"/>
    <dgm:cxn modelId="{8BBE98C7-475F-FF4D-ACBE-F6B7DDE96AF3}" type="presOf" srcId="{17B45EAD-56CE-3F4D-8C8A-8969D16D821F}" destId="{0BBF10EB-4CB8-5E42-84B9-48F2C48AA5DF}" srcOrd="0" destOrd="0" presId="urn:microsoft.com/office/officeart/2008/layout/HalfCircleOrganizationChart"/>
    <dgm:cxn modelId="{38135F0E-3C6A-BA4F-B844-4CD255A5B6D7}" type="presOf" srcId="{7BC560BE-7F61-7F48-8BD3-2F8339B48DF8}" destId="{F13B1006-0E6E-C041-BEE0-550EEA3A868F}" srcOrd="1" destOrd="0" presId="urn:microsoft.com/office/officeart/2008/layout/HalfCircleOrganizationChart"/>
    <dgm:cxn modelId="{8FDA73EC-5E9D-6C42-9908-DA28B96C616E}" srcId="{94B2BB2F-0F4C-9B41-9E88-E53A1FB31FFD}" destId="{17B45EAD-56CE-3F4D-8C8A-8969D16D821F}" srcOrd="0" destOrd="0" parTransId="{34CE6D61-EBFE-E74F-85A6-0BC417767D3A}" sibTransId="{E8503456-38E7-EB4B-B64D-EF6651B386AA}"/>
    <dgm:cxn modelId="{735A6AA4-236E-FE48-9353-7247D28E3006}" srcId="{94B2BB2F-0F4C-9B41-9E88-E53A1FB31FFD}" destId="{BF2FF716-A5C7-A644-AF56-E230577C079C}" srcOrd="2" destOrd="0" parTransId="{3B6B8314-1B90-6547-892D-7ADAA8140E00}" sibTransId="{2920AF7F-31DF-0944-8DDC-22B6F83AE243}"/>
    <dgm:cxn modelId="{7AFCEFC7-8D01-0E4B-B791-E139632B8A2B}" type="presOf" srcId="{85BDE4D1-ACFD-A343-8366-404FB9EAC61B}" destId="{F6F30CF3-A1CA-7C46-AA76-3656B9FEB2E9}" srcOrd="0" destOrd="0" presId="urn:microsoft.com/office/officeart/2008/layout/HalfCircleOrganizationChart"/>
    <dgm:cxn modelId="{C281C076-0C6B-B142-AF92-763AC64E1744}" type="presOf" srcId="{771894D4-6273-F843-8E35-63D7D326D94C}" destId="{606994DE-28B0-1D41-978E-B698949D58BD}" srcOrd="0" destOrd="0" presId="urn:microsoft.com/office/officeart/2008/layout/HalfCircleOrganizationChart"/>
    <dgm:cxn modelId="{3FC11C3C-26DC-CA43-9F9C-5DAF102B1669}" type="presOf" srcId="{D2FE7EBF-4216-0A4B-9FF6-2FD68177C115}" destId="{27828439-7A4A-964D-BE48-3FB140831B12}" srcOrd="1" destOrd="0" presId="urn:microsoft.com/office/officeart/2008/layout/HalfCircleOrganizationChart"/>
    <dgm:cxn modelId="{353FAC57-0C2B-4C46-8F6A-2671C800C8BC}" srcId="{8DB133D2-906B-D942-989F-7B19A3F4B4A8}" destId="{94B2BB2F-0F4C-9B41-9E88-E53A1FB31FFD}" srcOrd="0" destOrd="0" parTransId="{C5E58A7D-6EFA-AB49-BCF5-A5DCE64EFC73}" sibTransId="{6302985F-1440-7E49-87EE-107A1002694C}"/>
    <dgm:cxn modelId="{E1DE0026-497D-F54B-8E40-A36E5AF39AF6}" type="presOf" srcId="{24AC124C-69BC-E744-A2D0-1C3D14995B3A}" destId="{0BAF0FBA-4BD6-F849-9EA8-1310ABC1EF22}" srcOrd="1" destOrd="0" presId="urn:microsoft.com/office/officeart/2008/layout/HalfCircleOrganizationChart"/>
    <dgm:cxn modelId="{6DE94097-F9D4-B348-84A6-04A341596B4E}" type="presOf" srcId="{24AC124C-69BC-E744-A2D0-1C3D14995B3A}" destId="{E36A77B4-CA5E-6740-84A1-3C09B263A433}" srcOrd="0" destOrd="0" presId="urn:microsoft.com/office/officeart/2008/layout/HalfCircleOrganizationChart"/>
    <dgm:cxn modelId="{DF7ED072-2931-1B47-80A2-1F37BC9DFA5F}" type="presOf" srcId="{17B45EAD-56CE-3F4D-8C8A-8969D16D821F}" destId="{244A29F1-CF46-5043-82ED-9F66612B7B5B}" srcOrd="1" destOrd="0" presId="urn:microsoft.com/office/officeart/2008/layout/HalfCircleOrganizationChart"/>
    <dgm:cxn modelId="{E7A089B1-436F-334D-9CE1-727268778FCE}" srcId="{BF2FF716-A5C7-A644-AF56-E230577C079C}" destId="{8B391C3B-E4EE-DA48-BABD-7887E0FB7F7D}" srcOrd="1" destOrd="0" parTransId="{3D379935-CBD3-6345-9808-7F1B2DCA5A47}" sibTransId="{9A6EEF5D-C63A-FE42-A3DB-EC89D6DF637B}"/>
    <dgm:cxn modelId="{66E096E0-78FC-1A44-81B0-937249351C9F}" srcId="{17B45EAD-56CE-3F4D-8C8A-8969D16D821F}" destId="{7CFFC333-2F69-3945-8A54-28FBBCC601C7}" srcOrd="3" destOrd="0" parTransId="{FAE1217D-DB9F-2D4A-89A3-C9F82DC90ED1}" sibTransId="{39E16D57-8FF6-4246-9623-4031F262D9BB}"/>
    <dgm:cxn modelId="{D9A57B87-7F84-EB41-9751-08F4C4249D2A}" type="presOf" srcId="{7CFFC333-2F69-3945-8A54-28FBBCC601C7}" destId="{305747CF-D768-2647-8507-DE8EC4D7347F}" srcOrd="0" destOrd="0" presId="urn:microsoft.com/office/officeart/2008/layout/HalfCircleOrganizationChart"/>
    <dgm:cxn modelId="{8758A86F-12EC-1341-8903-5F82AD5D47F6}" type="presOf" srcId="{6CDE8570-F120-A74A-9EF1-BEFEE686A044}" destId="{E01992F1-29AD-954F-8541-E20C53150FD5}" srcOrd="0" destOrd="0" presId="urn:microsoft.com/office/officeart/2008/layout/HalfCircleOrganizationChart"/>
    <dgm:cxn modelId="{4DA9FE0E-D1A9-CA4B-9B10-44609E647B18}" type="presOf" srcId="{FAE1217D-DB9F-2D4A-89A3-C9F82DC90ED1}" destId="{E4C55975-E0CA-7549-A580-4C142CD598F3}" srcOrd="0" destOrd="0" presId="urn:microsoft.com/office/officeart/2008/layout/HalfCircleOrganizationChart"/>
    <dgm:cxn modelId="{BC5A4EDB-B1DF-1F4E-B396-7CA5DBD77F8F}" type="presOf" srcId="{7CFFC333-2F69-3945-8A54-28FBBCC601C7}" destId="{8107375C-182B-674A-86B4-AE77902AC760}" srcOrd="1" destOrd="0" presId="urn:microsoft.com/office/officeart/2008/layout/HalfCircleOrganizationChart"/>
    <dgm:cxn modelId="{7F9A9388-9F7A-A84D-8CB3-42860B019299}" type="presOf" srcId="{8AE6C7F3-2BAC-B247-9A51-ACE878D89FBF}" destId="{25BFE9C7-84B4-8048-95FA-62D6CAD1400C}" srcOrd="0" destOrd="0" presId="urn:microsoft.com/office/officeart/2008/layout/HalfCircleOrganizationChart"/>
    <dgm:cxn modelId="{6FD7758A-2F9D-2743-82C8-FD7040BFADA7}" type="presOf" srcId="{8B391C3B-E4EE-DA48-BABD-7887E0FB7F7D}" destId="{82D19DE7-B47E-AA48-971C-880FF397BFEB}" srcOrd="1" destOrd="0" presId="urn:microsoft.com/office/officeart/2008/layout/HalfCircleOrganizationChart"/>
    <dgm:cxn modelId="{8061F1D0-D354-8C4C-BC8A-1493FCCE62CD}" srcId="{17B45EAD-56CE-3F4D-8C8A-8969D16D821F}" destId="{96A8162F-9CA9-804D-99AF-5C50B00D6CD1}" srcOrd="1" destOrd="0" parTransId="{FD0D14B5-F859-FE42-B0B8-9FD2F376F9C2}" sibTransId="{F7DBF3B9-37D0-4E4B-B358-E14784796D8D}"/>
    <dgm:cxn modelId="{B0C2EE61-A203-184F-81EA-AC8BB5CEF4ED}" srcId="{17B45EAD-56CE-3F4D-8C8A-8969D16D821F}" destId="{7BC560BE-7F61-7F48-8BD3-2F8339B48DF8}" srcOrd="2" destOrd="0" parTransId="{85BDE4D1-ACFD-A343-8366-404FB9EAC61B}" sibTransId="{361FADBB-3D5B-5B4C-BAD2-B6503C274E31}"/>
    <dgm:cxn modelId="{2C2345E8-8DB9-434C-9123-A1F4619B9B13}" type="presOf" srcId="{FD0D14B5-F859-FE42-B0B8-9FD2F376F9C2}" destId="{88F4F3A6-3DAC-5D4E-8BB5-EFB154C3D026}" srcOrd="0" destOrd="0" presId="urn:microsoft.com/office/officeart/2008/layout/HalfCircleOrganizationChart"/>
    <dgm:cxn modelId="{A0535584-848A-4E44-88AB-2A3618B46385}" type="presOf" srcId="{BF2FF716-A5C7-A644-AF56-E230577C079C}" destId="{B565D1F5-889C-9B49-B694-0C44D4CB04A7}" srcOrd="0" destOrd="0" presId="urn:microsoft.com/office/officeart/2008/layout/HalfCircleOrganizationChart"/>
    <dgm:cxn modelId="{83BEFAF8-7B47-7841-A8BE-51CFBD8A8052}" type="presOf" srcId="{3B6B8314-1B90-6547-892D-7ADAA8140E00}" destId="{C6779316-E688-D64E-A614-83E74B97011C}" srcOrd="0" destOrd="0" presId="urn:microsoft.com/office/officeart/2008/layout/HalfCircleOrganizationChart"/>
    <dgm:cxn modelId="{D4B21A76-1F5B-0148-80FA-FE845525F4B7}" type="presOf" srcId="{94B2BB2F-0F4C-9B41-9E88-E53A1FB31FFD}" destId="{0C0A7331-313C-2640-A023-EB5E4BFE6C6E}" srcOrd="0" destOrd="0" presId="urn:microsoft.com/office/officeart/2008/layout/HalfCircleOrganizationChart"/>
    <dgm:cxn modelId="{9478F898-8F3A-A045-B793-853551477C15}" type="presOf" srcId="{96A8162F-9CA9-804D-99AF-5C50B00D6CD1}" destId="{8DBB2EEA-4BEA-E14C-AAD0-5B5A2E950DD9}" srcOrd="0" destOrd="0" presId="urn:microsoft.com/office/officeart/2008/layout/HalfCircleOrganizationChart"/>
    <dgm:cxn modelId="{AEC504B4-9E67-3E47-84BE-11BA4CB1B022}" type="presOf" srcId="{C2CE96E7-83B2-5140-9AE3-C3E43A75A09A}" destId="{3703B39C-F3FA-CC40-B047-2532C3912220}" srcOrd="0" destOrd="0" presId="urn:microsoft.com/office/officeart/2008/layout/HalfCircleOrganizationChart"/>
    <dgm:cxn modelId="{0C70CA44-F4F0-2E4A-8BCE-0EE389E513B3}" type="presOf" srcId="{96A8162F-9CA9-804D-99AF-5C50B00D6CD1}" destId="{9BA87E34-38E3-EF41-8634-96722CC4865D}" srcOrd="1" destOrd="0" presId="urn:microsoft.com/office/officeart/2008/layout/HalfCircleOrganizationChart"/>
    <dgm:cxn modelId="{8F14D0A1-CCE6-2C48-AD28-D61B4B4B7AC5}" type="presOf" srcId="{BF11BE96-F111-7F49-A5A2-C7A2BB594739}" destId="{922C02CF-1721-4744-9618-E25C19D584FE}" srcOrd="0" destOrd="0" presId="urn:microsoft.com/office/officeart/2008/layout/HalfCircleOrganizationChart"/>
    <dgm:cxn modelId="{DCE4C6A0-554C-2740-9061-C188F16A79FD}" type="presOf" srcId="{C2CE96E7-83B2-5140-9AE3-C3E43A75A09A}" destId="{CC3635B1-936D-3645-8428-904DC34B06AF}" srcOrd="1" destOrd="0" presId="urn:microsoft.com/office/officeart/2008/layout/HalfCircleOrganizationChart"/>
    <dgm:cxn modelId="{8A332492-95B9-0B46-ADD6-560BA3E4950B}" type="presParOf" srcId="{6F9BCEC5-947E-394F-9E10-2DD540EE9DB2}" destId="{C850B902-00E4-D54A-B95E-28A67E54BAE9}" srcOrd="0" destOrd="0" presId="urn:microsoft.com/office/officeart/2008/layout/HalfCircleOrganizationChart"/>
    <dgm:cxn modelId="{805653D6-8697-4E4E-AD4F-0DEC8F1C5BAB}" type="presParOf" srcId="{C850B902-00E4-D54A-B95E-28A67E54BAE9}" destId="{18ADA126-60A2-3646-8FFD-908DE72D0D0C}" srcOrd="0" destOrd="0" presId="urn:microsoft.com/office/officeart/2008/layout/HalfCircleOrganizationChart"/>
    <dgm:cxn modelId="{C668D5A9-7ED0-C140-B5E2-83EB5A9657F7}" type="presParOf" srcId="{18ADA126-60A2-3646-8FFD-908DE72D0D0C}" destId="{0C0A7331-313C-2640-A023-EB5E4BFE6C6E}" srcOrd="0" destOrd="0" presId="urn:microsoft.com/office/officeart/2008/layout/HalfCircleOrganizationChart"/>
    <dgm:cxn modelId="{E6DE6003-F774-4F41-8F46-41E1D9DC8958}" type="presParOf" srcId="{18ADA126-60A2-3646-8FFD-908DE72D0D0C}" destId="{A47D4401-2654-FB43-8E69-B7F762B82990}" srcOrd="1" destOrd="0" presId="urn:microsoft.com/office/officeart/2008/layout/HalfCircleOrganizationChart"/>
    <dgm:cxn modelId="{BB1C5AE0-FA0C-F742-9CF4-B9E0E329B268}" type="presParOf" srcId="{18ADA126-60A2-3646-8FFD-908DE72D0D0C}" destId="{44A89566-C256-9443-B671-49575B1B451E}" srcOrd="2" destOrd="0" presId="urn:microsoft.com/office/officeart/2008/layout/HalfCircleOrganizationChart"/>
    <dgm:cxn modelId="{A105B644-423A-5248-B715-434B3FE1ACB9}" type="presParOf" srcId="{18ADA126-60A2-3646-8FFD-908DE72D0D0C}" destId="{77F13C14-11C6-2A48-9586-C85BDB63B579}" srcOrd="3" destOrd="0" presId="urn:microsoft.com/office/officeart/2008/layout/HalfCircleOrganizationChart"/>
    <dgm:cxn modelId="{D5D37881-C581-8349-AAA7-424B59FCB2B8}" type="presParOf" srcId="{C850B902-00E4-D54A-B95E-28A67E54BAE9}" destId="{42B8694F-55AC-E44C-B582-A8605E2AFDCB}" srcOrd="1" destOrd="0" presId="urn:microsoft.com/office/officeart/2008/layout/HalfCircleOrganizationChart"/>
    <dgm:cxn modelId="{9A6EC4D1-29D9-4F49-9C4B-75572CCC1D50}" type="presParOf" srcId="{42B8694F-55AC-E44C-B582-A8605E2AFDCB}" destId="{272B2455-B185-134B-9667-9E64A5067664}" srcOrd="0" destOrd="0" presId="urn:microsoft.com/office/officeart/2008/layout/HalfCircleOrganizationChart"/>
    <dgm:cxn modelId="{91DA54B5-14BF-4B49-9801-64D74157F522}" type="presParOf" srcId="{42B8694F-55AC-E44C-B582-A8605E2AFDCB}" destId="{E00BD133-56B5-E94A-AC71-9ACF26333207}" srcOrd="1" destOrd="0" presId="urn:microsoft.com/office/officeart/2008/layout/HalfCircleOrganizationChart"/>
    <dgm:cxn modelId="{BCEA0232-42C8-C847-A52E-00D9C5A4C9B4}" type="presParOf" srcId="{E00BD133-56B5-E94A-AC71-9ACF26333207}" destId="{D272D9CC-1912-9145-AA35-F84BD173F528}" srcOrd="0" destOrd="0" presId="urn:microsoft.com/office/officeart/2008/layout/HalfCircleOrganizationChart"/>
    <dgm:cxn modelId="{2035CAEA-2EDA-0F4C-9F5E-4D0ACD050977}" type="presParOf" srcId="{D272D9CC-1912-9145-AA35-F84BD173F528}" destId="{0BBF10EB-4CB8-5E42-84B9-48F2C48AA5DF}" srcOrd="0" destOrd="0" presId="urn:microsoft.com/office/officeart/2008/layout/HalfCircleOrganizationChart"/>
    <dgm:cxn modelId="{FF8BD814-BEA6-D74C-9C47-69202D7908D9}" type="presParOf" srcId="{D272D9CC-1912-9145-AA35-F84BD173F528}" destId="{00A3B5CF-4626-1D47-BC54-4376ACC0F7F1}" srcOrd="1" destOrd="0" presId="urn:microsoft.com/office/officeart/2008/layout/HalfCircleOrganizationChart"/>
    <dgm:cxn modelId="{4B8B68B6-422A-6545-9F58-5633F02363A9}" type="presParOf" srcId="{D272D9CC-1912-9145-AA35-F84BD173F528}" destId="{82D0BF2A-B7FC-0A44-A9D6-D3E713411E76}" srcOrd="2" destOrd="0" presId="urn:microsoft.com/office/officeart/2008/layout/HalfCircleOrganizationChart"/>
    <dgm:cxn modelId="{3BF088CD-C3DA-0C4B-9C8A-1743607D68FA}" type="presParOf" srcId="{D272D9CC-1912-9145-AA35-F84BD173F528}" destId="{244A29F1-CF46-5043-82ED-9F66612B7B5B}" srcOrd="3" destOrd="0" presId="urn:microsoft.com/office/officeart/2008/layout/HalfCircleOrganizationChart"/>
    <dgm:cxn modelId="{CDB982BD-E061-D74B-9B61-43D95390CF62}" type="presParOf" srcId="{E00BD133-56B5-E94A-AC71-9ACF26333207}" destId="{7B2DD73D-402C-4941-ABDD-5727CD4960FF}" srcOrd="1" destOrd="0" presId="urn:microsoft.com/office/officeart/2008/layout/HalfCircleOrganizationChart"/>
    <dgm:cxn modelId="{1F9D1357-9821-F942-88F0-1D9DA4EC21EA}" type="presParOf" srcId="{7B2DD73D-402C-4941-ABDD-5727CD4960FF}" destId="{F5335B4E-BC60-6B4D-901B-3BCD9C39F45C}" srcOrd="0" destOrd="0" presId="urn:microsoft.com/office/officeart/2008/layout/HalfCircleOrganizationChart"/>
    <dgm:cxn modelId="{66B5821A-F2C5-0C44-AB5B-C483BACBA4D4}" type="presParOf" srcId="{7B2DD73D-402C-4941-ABDD-5727CD4960FF}" destId="{F32A92B6-8612-C249-AFF6-7C6C162C367C}" srcOrd="1" destOrd="0" presId="urn:microsoft.com/office/officeart/2008/layout/HalfCircleOrganizationChart"/>
    <dgm:cxn modelId="{4A9280DE-0F5F-AD4B-B628-433BA8909154}" type="presParOf" srcId="{F32A92B6-8612-C249-AFF6-7C6C162C367C}" destId="{4D9B1D2A-39E6-B34A-A835-DF48ADC340C2}" srcOrd="0" destOrd="0" presId="urn:microsoft.com/office/officeart/2008/layout/HalfCircleOrganizationChart"/>
    <dgm:cxn modelId="{ED820BAA-6A1F-304F-8256-3841052B13A4}" type="presParOf" srcId="{4D9B1D2A-39E6-B34A-A835-DF48ADC340C2}" destId="{B9A16770-CD2C-8B4C-AFFD-14DD50C1B910}" srcOrd="0" destOrd="0" presId="urn:microsoft.com/office/officeart/2008/layout/HalfCircleOrganizationChart"/>
    <dgm:cxn modelId="{0EB4712C-8381-DF44-B706-5096AAB3156D}" type="presParOf" srcId="{4D9B1D2A-39E6-B34A-A835-DF48ADC340C2}" destId="{E389E7D9-52A7-A64A-B568-A585826C710D}" srcOrd="1" destOrd="0" presId="urn:microsoft.com/office/officeart/2008/layout/HalfCircleOrganizationChart"/>
    <dgm:cxn modelId="{68301BD2-9C63-A94A-9103-7A83E551FBD0}" type="presParOf" srcId="{4D9B1D2A-39E6-B34A-A835-DF48ADC340C2}" destId="{B586A79E-30A3-FF44-8C4B-6F5E68330315}" srcOrd="2" destOrd="0" presId="urn:microsoft.com/office/officeart/2008/layout/HalfCircleOrganizationChart"/>
    <dgm:cxn modelId="{7A993F8F-C306-BA46-9A56-1206C600AE91}" type="presParOf" srcId="{4D9B1D2A-39E6-B34A-A835-DF48ADC340C2}" destId="{27828439-7A4A-964D-BE48-3FB140831B12}" srcOrd="3" destOrd="0" presId="urn:microsoft.com/office/officeart/2008/layout/HalfCircleOrganizationChart"/>
    <dgm:cxn modelId="{22434DAD-A507-6742-B863-110B5F24FCE3}" type="presParOf" srcId="{F32A92B6-8612-C249-AFF6-7C6C162C367C}" destId="{9335B0AA-56CD-0743-9767-B473D5D13F97}" srcOrd="1" destOrd="0" presId="urn:microsoft.com/office/officeart/2008/layout/HalfCircleOrganizationChart"/>
    <dgm:cxn modelId="{49A17342-AD0D-114C-87AE-5233A14F2F9F}" type="presParOf" srcId="{F32A92B6-8612-C249-AFF6-7C6C162C367C}" destId="{696C4F20-9508-F94C-BA6A-28320B4279AA}" srcOrd="2" destOrd="0" presId="urn:microsoft.com/office/officeart/2008/layout/HalfCircleOrganizationChart"/>
    <dgm:cxn modelId="{1DDF3891-E30D-6C4C-91DD-115EA790F217}" type="presParOf" srcId="{7B2DD73D-402C-4941-ABDD-5727CD4960FF}" destId="{88F4F3A6-3DAC-5D4E-8BB5-EFB154C3D026}" srcOrd="2" destOrd="0" presId="urn:microsoft.com/office/officeart/2008/layout/HalfCircleOrganizationChart"/>
    <dgm:cxn modelId="{C8AF4675-11D4-894B-8D33-C5AFCF60087D}" type="presParOf" srcId="{7B2DD73D-402C-4941-ABDD-5727CD4960FF}" destId="{AF3575C3-5A42-E949-B934-9F27600AE80C}" srcOrd="3" destOrd="0" presId="urn:microsoft.com/office/officeart/2008/layout/HalfCircleOrganizationChart"/>
    <dgm:cxn modelId="{EE43869B-752F-2340-99A3-025A4BAEC052}" type="presParOf" srcId="{AF3575C3-5A42-E949-B934-9F27600AE80C}" destId="{C20DE114-134F-134B-B585-1BB30B19CB3A}" srcOrd="0" destOrd="0" presId="urn:microsoft.com/office/officeart/2008/layout/HalfCircleOrganizationChart"/>
    <dgm:cxn modelId="{DAC51BB1-8170-5348-BADD-6FA392375C48}" type="presParOf" srcId="{C20DE114-134F-134B-B585-1BB30B19CB3A}" destId="{8DBB2EEA-4BEA-E14C-AAD0-5B5A2E950DD9}" srcOrd="0" destOrd="0" presId="urn:microsoft.com/office/officeart/2008/layout/HalfCircleOrganizationChart"/>
    <dgm:cxn modelId="{A271E551-D76B-E248-9163-5F62D93A96AD}" type="presParOf" srcId="{C20DE114-134F-134B-B585-1BB30B19CB3A}" destId="{79007B7F-DDD7-1C4E-A95D-8A8007C319C9}" srcOrd="1" destOrd="0" presId="urn:microsoft.com/office/officeart/2008/layout/HalfCircleOrganizationChart"/>
    <dgm:cxn modelId="{ADBD0F69-7D7A-8F43-AB49-6C6E35F2125B}" type="presParOf" srcId="{C20DE114-134F-134B-B585-1BB30B19CB3A}" destId="{79C72E7D-2B93-8245-9115-46BE11F588FD}" srcOrd="2" destOrd="0" presId="urn:microsoft.com/office/officeart/2008/layout/HalfCircleOrganizationChart"/>
    <dgm:cxn modelId="{730DC67D-1AD4-5A47-81AD-1B4AFBB39B01}" type="presParOf" srcId="{C20DE114-134F-134B-B585-1BB30B19CB3A}" destId="{9BA87E34-38E3-EF41-8634-96722CC4865D}" srcOrd="3" destOrd="0" presId="urn:microsoft.com/office/officeart/2008/layout/HalfCircleOrganizationChart"/>
    <dgm:cxn modelId="{ADDEA4BF-66A7-2143-91B2-BCD1B70CF6B5}" type="presParOf" srcId="{AF3575C3-5A42-E949-B934-9F27600AE80C}" destId="{7C9C2C9F-032B-624D-A2B5-E3EA7159ECCE}" srcOrd="1" destOrd="0" presId="urn:microsoft.com/office/officeart/2008/layout/HalfCircleOrganizationChart"/>
    <dgm:cxn modelId="{705E4C88-8989-4242-A4DA-AC42D36184CC}" type="presParOf" srcId="{AF3575C3-5A42-E949-B934-9F27600AE80C}" destId="{677FF102-76AE-3E43-9CBF-7B480281D6D8}" srcOrd="2" destOrd="0" presId="urn:microsoft.com/office/officeart/2008/layout/HalfCircleOrganizationChart"/>
    <dgm:cxn modelId="{F4D4C84E-0F61-CA4F-893F-578243BEED6E}" type="presParOf" srcId="{7B2DD73D-402C-4941-ABDD-5727CD4960FF}" destId="{F6F30CF3-A1CA-7C46-AA76-3656B9FEB2E9}" srcOrd="4" destOrd="0" presId="urn:microsoft.com/office/officeart/2008/layout/HalfCircleOrganizationChart"/>
    <dgm:cxn modelId="{8730E70B-76D7-B349-ABC0-ED65EE074AFD}" type="presParOf" srcId="{7B2DD73D-402C-4941-ABDD-5727CD4960FF}" destId="{01277236-EAC2-A44F-BB55-746B485029C0}" srcOrd="5" destOrd="0" presId="urn:microsoft.com/office/officeart/2008/layout/HalfCircleOrganizationChart"/>
    <dgm:cxn modelId="{9F4A7502-34C0-F043-B4A5-F5C5E1B4D243}" type="presParOf" srcId="{01277236-EAC2-A44F-BB55-746B485029C0}" destId="{DDF89842-BB08-9241-93DB-9F60ACBD6DB9}" srcOrd="0" destOrd="0" presId="urn:microsoft.com/office/officeart/2008/layout/HalfCircleOrganizationChart"/>
    <dgm:cxn modelId="{3F5CC5FC-119B-B74A-B396-413238941C3E}" type="presParOf" srcId="{DDF89842-BB08-9241-93DB-9F60ACBD6DB9}" destId="{2E2A7F22-EA93-A540-ABFB-D243969B8FB0}" srcOrd="0" destOrd="0" presId="urn:microsoft.com/office/officeart/2008/layout/HalfCircleOrganizationChart"/>
    <dgm:cxn modelId="{7BF2B85E-D5FD-1D4C-827B-9A5C5600538C}" type="presParOf" srcId="{DDF89842-BB08-9241-93DB-9F60ACBD6DB9}" destId="{3CFCEE57-9293-844E-8308-2FB6E13D23ED}" srcOrd="1" destOrd="0" presId="urn:microsoft.com/office/officeart/2008/layout/HalfCircleOrganizationChart"/>
    <dgm:cxn modelId="{2AFA18FA-A69E-0A42-8CF4-FC4558478403}" type="presParOf" srcId="{DDF89842-BB08-9241-93DB-9F60ACBD6DB9}" destId="{E2E7D399-A64A-CA4A-871D-EE8D04B90351}" srcOrd="2" destOrd="0" presId="urn:microsoft.com/office/officeart/2008/layout/HalfCircleOrganizationChart"/>
    <dgm:cxn modelId="{C4524571-FB46-DD45-9536-A116F1103F3D}" type="presParOf" srcId="{DDF89842-BB08-9241-93DB-9F60ACBD6DB9}" destId="{F13B1006-0E6E-C041-BEE0-550EEA3A868F}" srcOrd="3" destOrd="0" presId="urn:microsoft.com/office/officeart/2008/layout/HalfCircleOrganizationChart"/>
    <dgm:cxn modelId="{91B05786-AEB6-D147-B817-F680BB312319}" type="presParOf" srcId="{01277236-EAC2-A44F-BB55-746B485029C0}" destId="{7F06F660-10B7-9D49-BE18-E0DCDD2855C0}" srcOrd="1" destOrd="0" presId="urn:microsoft.com/office/officeart/2008/layout/HalfCircleOrganizationChart"/>
    <dgm:cxn modelId="{5852D77C-241A-4040-9A35-C093DC6F9BA9}" type="presParOf" srcId="{01277236-EAC2-A44F-BB55-746B485029C0}" destId="{9B466DA6-0EE3-0D49-A8F4-291F91FF5A3C}" srcOrd="2" destOrd="0" presId="urn:microsoft.com/office/officeart/2008/layout/HalfCircleOrganizationChart"/>
    <dgm:cxn modelId="{21744638-B3EF-914A-A200-54D65C59E4D8}" type="presParOf" srcId="{7B2DD73D-402C-4941-ABDD-5727CD4960FF}" destId="{E4C55975-E0CA-7549-A580-4C142CD598F3}" srcOrd="6" destOrd="0" presId="urn:microsoft.com/office/officeart/2008/layout/HalfCircleOrganizationChart"/>
    <dgm:cxn modelId="{10AB706A-26FA-F643-9879-70183AA66B01}" type="presParOf" srcId="{7B2DD73D-402C-4941-ABDD-5727CD4960FF}" destId="{3CF4C51A-AF34-AF47-B25F-FF35E20CF464}" srcOrd="7" destOrd="0" presId="urn:microsoft.com/office/officeart/2008/layout/HalfCircleOrganizationChart"/>
    <dgm:cxn modelId="{E29AA4F7-9E0B-E34E-A892-CC588A68B026}" type="presParOf" srcId="{3CF4C51A-AF34-AF47-B25F-FF35E20CF464}" destId="{163273DE-47DD-6042-A0AB-680D819E4454}" srcOrd="0" destOrd="0" presId="urn:microsoft.com/office/officeart/2008/layout/HalfCircleOrganizationChart"/>
    <dgm:cxn modelId="{822D9BED-A131-EE43-B70B-191B5C37A97F}" type="presParOf" srcId="{163273DE-47DD-6042-A0AB-680D819E4454}" destId="{305747CF-D768-2647-8507-DE8EC4D7347F}" srcOrd="0" destOrd="0" presId="urn:microsoft.com/office/officeart/2008/layout/HalfCircleOrganizationChart"/>
    <dgm:cxn modelId="{C0DA91D4-BBD5-4745-A0FD-3DC1E0D8C2E8}" type="presParOf" srcId="{163273DE-47DD-6042-A0AB-680D819E4454}" destId="{8561C096-027C-3D47-A1F7-E7FD802073DC}" srcOrd="1" destOrd="0" presId="urn:microsoft.com/office/officeart/2008/layout/HalfCircleOrganizationChart"/>
    <dgm:cxn modelId="{FB8DC57F-4874-0A4B-A30F-194D75FA4A17}" type="presParOf" srcId="{163273DE-47DD-6042-A0AB-680D819E4454}" destId="{139AB777-DB2D-FD4C-B9DD-F3378E6BE2C1}" srcOrd="2" destOrd="0" presId="urn:microsoft.com/office/officeart/2008/layout/HalfCircleOrganizationChart"/>
    <dgm:cxn modelId="{F417439F-E4C4-7241-AB28-73862D40F4B8}" type="presParOf" srcId="{163273DE-47DD-6042-A0AB-680D819E4454}" destId="{8107375C-182B-674A-86B4-AE77902AC760}" srcOrd="3" destOrd="0" presId="urn:microsoft.com/office/officeart/2008/layout/HalfCircleOrganizationChart"/>
    <dgm:cxn modelId="{E339BC2C-39E0-6B40-BBC8-2B09618BD904}" type="presParOf" srcId="{3CF4C51A-AF34-AF47-B25F-FF35E20CF464}" destId="{C1191FB7-4BA6-FF4F-83AC-40F86B62A6A5}" srcOrd="1" destOrd="0" presId="urn:microsoft.com/office/officeart/2008/layout/HalfCircleOrganizationChart"/>
    <dgm:cxn modelId="{473D68A1-AD28-5A4E-8362-17ACBA9EB194}" type="presParOf" srcId="{3CF4C51A-AF34-AF47-B25F-FF35E20CF464}" destId="{6CCF469A-C61B-5B43-8D31-8F08F891DAF6}" srcOrd="2" destOrd="0" presId="urn:microsoft.com/office/officeart/2008/layout/HalfCircleOrganizationChart"/>
    <dgm:cxn modelId="{72C91993-D9B6-2D45-972C-84CB575277D7}" type="presParOf" srcId="{E00BD133-56B5-E94A-AC71-9ACF26333207}" destId="{73DAB750-DBFD-E44E-8F46-0B186971DED3}" srcOrd="2" destOrd="0" presId="urn:microsoft.com/office/officeart/2008/layout/HalfCircleOrganizationChart"/>
    <dgm:cxn modelId="{D715A46E-5229-6845-8A70-5CBE040A0FC1}" type="presParOf" srcId="{42B8694F-55AC-E44C-B582-A8605E2AFDCB}" destId="{25BFE9C7-84B4-8048-95FA-62D6CAD1400C}" srcOrd="2" destOrd="0" presId="urn:microsoft.com/office/officeart/2008/layout/HalfCircleOrganizationChart"/>
    <dgm:cxn modelId="{2D04BD87-1A79-5F44-ACAC-6493DDA93600}" type="presParOf" srcId="{42B8694F-55AC-E44C-B582-A8605E2AFDCB}" destId="{FBC025B3-FADD-9D41-AFD9-A8D95D193B9F}" srcOrd="3" destOrd="0" presId="urn:microsoft.com/office/officeart/2008/layout/HalfCircleOrganizationChart"/>
    <dgm:cxn modelId="{99204210-AE34-6B42-99CB-051B95097CDE}" type="presParOf" srcId="{FBC025B3-FADD-9D41-AFD9-A8D95D193B9F}" destId="{88421B83-5398-F44C-8A4A-0C6362699A45}" srcOrd="0" destOrd="0" presId="urn:microsoft.com/office/officeart/2008/layout/HalfCircleOrganizationChart"/>
    <dgm:cxn modelId="{C361B584-2CF5-6847-B3BB-8FCAEFC6EC9D}" type="presParOf" srcId="{88421B83-5398-F44C-8A4A-0C6362699A45}" destId="{E36A77B4-CA5E-6740-84A1-3C09B263A433}" srcOrd="0" destOrd="0" presId="urn:microsoft.com/office/officeart/2008/layout/HalfCircleOrganizationChart"/>
    <dgm:cxn modelId="{1079407C-1C90-8847-8AA6-5A635429F398}" type="presParOf" srcId="{88421B83-5398-F44C-8A4A-0C6362699A45}" destId="{4D8D1412-5CF2-AD40-B9DF-2FECF21C7D00}" srcOrd="1" destOrd="0" presId="urn:microsoft.com/office/officeart/2008/layout/HalfCircleOrganizationChart"/>
    <dgm:cxn modelId="{F31308E6-D9DD-634C-8DCD-23D48E8B07E7}" type="presParOf" srcId="{88421B83-5398-F44C-8A4A-0C6362699A45}" destId="{C0AF178B-2182-7745-B776-FEABF5A68544}" srcOrd="2" destOrd="0" presId="urn:microsoft.com/office/officeart/2008/layout/HalfCircleOrganizationChart"/>
    <dgm:cxn modelId="{41C29C2A-2C02-2A4C-99BA-8F85CAC3E78E}" type="presParOf" srcId="{88421B83-5398-F44C-8A4A-0C6362699A45}" destId="{0BAF0FBA-4BD6-F849-9EA8-1310ABC1EF22}" srcOrd="3" destOrd="0" presId="urn:microsoft.com/office/officeart/2008/layout/HalfCircleOrganizationChart"/>
    <dgm:cxn modelId="{63A29D7B-FF08-A84B-B292-E392AB93398A}" type="presParOf" srcId="{FBC025B3-FADD-9D41-AFD9-A8D95D193B9F}" destId="{3074B8F9-8A1F-414E-9F57-2CC4EBF39B2F}" srcOrd="1" destOrd="0" presId="urn:microsoft.com/office/officeart/2008/layout/HalfCircleOrganizationChart"/>
    <dgm:cxn modelId="{203EBD30-14B8-0843-9562-37E94D36FB8F}" type="presParOf" srcId="{3074B8F9-8A1F-414E-9F57-2CC4EBF39B2F}" destId="{E01992F1-29AD-954F-8541-E20C53150FD5}" srcOrd="0" destOrd="0" presId="urn:microsoft.com/office/officeart/2008/layout/HalfCircleOrganizationChart"/>
    <dgm:cxn modelId="{3C903975-DA7E-824E-B9B9-ECE653B008E2}" type="presParOf" srcId="{3074B8F9-8A1F-414E-9F57-2CC4EBF39B2F}" destId="{20C0A9FB-2D20-EB40-867E-2D50B6644CA5}" srcOrd="1" destOrd="0" presId="urn:microsoft.com/office/officeart/2008/layout/HalfCircleOrganizationChart"/>
    <dgm:cxn modelId="{4FE38C8F-DDB2-C64F-89F8-C0CEB7720F54}" type="presParOf" srcId="{20C0A9FB-2D20-EB40-867E-2D50B6644CA5}" destId="{BA9AFE56-6CFF-8942-B23B-9A3FB8AC3743}" srcOrd="0" destOrd="0" presId="urn:microsoft.com/office/officeart/2008/layout/HalfCircleOrganizationChart"/>
    <dgm:cxn modelId="{A2DDF27F-31FB-7943-A5CB-CC82D31427A0}" type="presParOf" srcId="{BA9AFE56-6CFF-8942-B23B-9A3FB8AC3743}" destId="{AFF88E8B-5F2E-1848-AA02-2C42160D0B2C}" srcOrd="0" destOrd="0" presId="urn:microsoft.com/office/officeart/2008/layout/HalfCircleOrganizationChart"/>
    <dgm:cxn modelId="{46B65530-55ED-284D-8836-3CAD985481BD}" type="presParOf" srcId="{BA9AFE56-6CFF-8942-B23B-9A3FB8AC3743}" destId="{9287410A-39B6-2D43-B5B7-D680EAFE7A68}" srcOrd="1" destOrd="0" presId="urn:microsoft.com/office/officeart/2008/layout/HalfCircleOrganizationChart"/>
    <dgm:cxn modelId="{B2F5C90C-28F8-2A4F-B72A-9ECDE3BA2FD5}" type="presParOf" srcId="{BA9AFE56-6CFF-8942-B23B-9A3FB8AC3743}" destId="{C66687E3-F48E-4046-8CAD-679A340BC87C}" srcOrd="2" destOrd="0" presId="urn:microsoft.com/office/officeart/2008/layout/HalfCircleOrganizationChart"/>
    <dgm:cxn modelId="{254883F2-E57F-5748-AABC-1D825AD25E2D}" type="presParOf" srcId="{BA9AFE56-6CFF-8942-B23B-9A3FB8AC3743}" destId="{19902F49-AF61-4A4D-8DDC-240FB98205C0}" srcOrd="3" destOrd="0" presId="urn:microsoft.com/office/officeart/2008/layout/HalfCircleOrganizationChart"/>
    <dgm:cxn modelId="{36170E32-8C32-8344-8552-3F29C034D2D2}" type="presParOf" srcId="{20C0A9FB-2D20-EB40-867E-2D50B6644CA5}" destId="{C0075B9D-8604-BF4D-8821-EBAD66C426DA}" srcOrd="1" destOrd="0" presId="urn:microsoft.com/office/officeart/2008/layout/HalfCircleOrganizationChart"/>
    <dgm:cxn modelId="{E19E7A6C-E929-8A47-ADA9-2EB1703EEF0C}" type="presParOf" srcId="{20C0A9FB-2D20-EB40-867E-2D50B6644CA5}" destId="{131C6BD6-A432-224F-B086-1BAF89DD4772}" srcOrd="2" destOrd="0" presId="urn:microsoft.com/office/officeart/2008/layout/HalfCircleOrganizationChart"/>
    <dgm:cxn modelId="{8E465469-32BB-3544-BD12-63338F7D0B4F}" type="presParOf" srcId="{3074B8F9-8A1F-414E-9F57-2CC4EBF39B2F}" destId="{922C02CF-1721-4744-9618-E25C19D584FE}" srcOrd="2" destOrd="0" presId="urn:microsoft.com/office/officeart/2008/layout/HalfCircleOrganizationChart"/>
    <dgm:cxn modelId="{00CDB85C-D2A3-1744-88BF-66269D41502E}" type="presParOf" srcId="{3074B8F9-8A1F-414E-9F57-2CC4EBF39B2F}" destId="{119C40C3-B41A-9040-A4CE-1463FA8E157E}" srcOrd="3" destOrd="0" presId="urn:microsoft.com/office/officeart/2008/layout/HalfCircleOrganizationChart"/>
    <dgm:cxn modelId="{D59854D8-6B38-5E43-8B1F-8A420FFCFCBB}" type="presParOf" srcId="{119C40C3-B41A-9040-A4CE-1463FA8E157E}" destId="{BF8EB335-FF2A-6949-ABB7-0259B3A471AC}" srcOrd="0" destOrd="0" presId="urn:microsoft.com/office/officeart/2008/layout/HalfCircleOrganizationChart"/>
    <dgm:cxn modelId="{89E9CBF8-A15C-8641-928F-9EBF77A23D6E}" type="presParOf" srcId="{BF8EB335-FF2A-6949-ABB7-0259B3A471AC}" destId="{3703B39C-F3FA-CC40-B047-2532C3912220}" srcOrd="0" destOrd="0" presId="urn:microsoft.com/office/officeart/2008/layout/HalfCircleOrganizationChart"/>
    <dgm:cxn modelId="{E3140202-9CA6-4E4D-9314-D0CE5266095A}" type="presParOf" srcId="{BF8EB335-FF2A-6949-ABB7-0259B3A471AC}" destId="{6A6882D0-BA18-A243-9544-E4C026254E03}" srcOrd="1" destOrd="0" presId="urn:microsoft.com/office/officeart/2008/layout/HalfCircleOrganizationChart"/>
    <dgm:cxn modelId="{8823BC8C-C575-204F-B019-353FB9F0E408}" type="presParOf" srcId="{BF8EB335-FF2A-6949-ABB7-0259B3A471AC}" destId="{5FD8AE15-4E4E-3D49-8577-C58E76A4257E}" srcOrd="2" destOrd="0" presId="urn:microsoft.com/office/officeart/2008/layout/HalfCircleOrganizationChart"/>
    <dgm:cxn modelId="{212D514B-EFEA-D44E-8C14-0AC3256E27A9}" type="presParOf" srcId="{BF8EB335-FF2A-6949-ABB7-0259B3A471AC}" destId="{CC3635B1-936D-3645-8428-904DC34B06AF}" srcOrd="3" destOrd="0" presId="urn:microsoft.com/office/officeart/2008/layout/HalfCircleOrganizationChart"/>
    <dgm:cxn modelId="{310055B7-5892-954B-B688-6648165EA2E3}" type="presParOf" srcId="{119C40C3-B41A-9040-A4CE-1463FA8E157E}" destId="{2B810D88-80E9-1B4C-AD4F-DC456E6DFD96}" srcOrd="1" destOrd="0" presId="urn:microsoft.com/office/officeart/2008/layout/HalfCircleOrganizationChart"/>
    <dgm:cxn modelId="{641C4C31-3F2D-0845-9C47-EBD0466577DE}" type="presParOf" srcId="{119C40C3-B41A-9040-A4CE-1463FA8E157E}" destId="{5126DDEE-A76F-8A47-8F6E-5244DED1EA06}" srcOrd="2" destOrd="0" presId="urn:microsoft.com/office/officeart/2008/layout/HalfCircleOrganizationChart"/>
    <dgm:cxn modelId="{2FF7AE15-E959-0345-853A-F1E2FF93CFB0}" type="presParOf" srcId="{FBC025B3-FADD-9D41-AFD9-A8D95D193B9F}" destId="{9A0D6552-40BE-C142-9A30-F4A19451D090}" srcOrd="2" destOrd="0" presId="urn:microsoft.com/office/officeart/2008/layout/HalfCircleOrganizationChart"/>
    <dgm:cxn modelId="{588B94EF-2AB4-5B46-B64E-575F4A70FEBA}" type="presParOf" srcId="{42B8694F-55AC-E44C-B582-A8605E2AFDCB}" destId="{C6779316-E688-D64E-A614-83E74B97011C}" srcOrd="4" destOrd="0" presId="urn:microsoft.com/office/officeart/2008/layout/HalfCircleOrganizationChart"/>
    <dgm:cxn modelId="{1752FC6D-76CF-8044-BF80-BBEA0696E16E}" type="presParOf" srcId="{42B8694F-55AC-E44C-B582-A8605E2AFDCB}" destId="{FEE8EC07-70DB-1F42-9019-CD3DE49A57FF}" srcOrd="5" destOrd="0" presId="urn:microsoft.com/office/officeart/2008/layout/HalfCircleOrganizationChart"/>
    <dgm:cxn modelId="{06B8AC75-4E3C-AA48-933E-FA87E555F94E}" type="presParOf" srcId="{FEE8EC07-70DB-1F42-9019-CD3DE49A57FF}" destId="{264E7AB2-9446-2949-B85C-B330D1B6484D}" srcOrd="0" destOrd="0" presId="urn:microsoft.com/office/officeart/2008/layout/HalfCircleOrganizationChart"/>
    <dgm:cxn modelId="{2AB9211F-56A0-5648-84E6-735991A892AA}" type="presParOf" srcId="{264E7AB2-9446-2949-B85C-B330D1B6484D}" destId="{B565D1F5-889C-9B49-B694-0C44D4CB04A7}" srcOrd="0" destOrd="0" presId="urn:microsoft.com/office/officeart/2008/layout/HalfCircleOrganizationChart"/>
    <dgm:cxn modelId="{13FC99AD-25D2-F84C-A4DE-DB255C21FA13}" type="presParOf" srcId="{264E7AB2-9446-2949-B85C-B330D1B6484D}" destId="{56051C20-11F3-F143-ABEB-51C5D7974B84}" srcOrd="1" destOrd="0" presId="urn:microsoft.com/office/officeart/2008/layout/HalfCircleOrganizationChart"/>
    <dgm:cxn modelId="{6C1DDB7D-A02D-9B4A-8758-3447DE8C549D}" type="presParOf" srcId="{264E7AB2-9446-2949-B85C-B330D1B6484D}" destId="{17FEE210-17C6-CB42-AA5A-76BA07C99D2C}" srcOrd="2" destOrd="0" presId="urn:microsoft.com/office/officeart/2008/layout/HalfCircleOrganizationChart"/>
    <dgm:cxn modelId="{A2CB144B-AB36-774C-9B6E-EBE479FB1B5F}" type="presParOf" srcId="{264E7AB2-9446-2949-B85C-B330D1B6484D}" destId="{AB691EF1-11BE-3F45-8BC8-2B01B32AC690}" srcOrd="3" destOrd="0" presId="urn:microsoft.com/office/officeart/2008/layout/HalfCircleOrganizationChart"/>
    <dgm:cxn modelId="{C82FF30E-DCE8-7B4F-8D46-0B7335E392B8}" type="presParOf" srcId="{FEE8EC07-70DB-1F42-9019-CD3DE49A57FF}" destId="{9C0CBBE0-FE76-C048-ADDD-051AC44ED543}" srcOrd="1" destOrd="0" presId="urn:microsoft.com/office/officeart/2008/layout/HalfCircleOrganizationChart"/>
    <dgm:cxn modelId="{D4CC1F60-32C4-4346-AF77-5B3E94C54B51}" type="presParOf" srcId="{9C0CBBE0-FE76-C048-ADDD-051AC44ED543}" destId="{606994DE-28B0-1D41-978E-B698949D58BD}" srcOrd="0" destOrd="0" presId="urn:microsoft.com/office/officeart/2008/layout/HalfCircleOrganizationChart"/>
    <dgm:cxn modelId="{7F8D3EC7-81BF-9140-92BE-482712A2E177}" type="presParOf" srcId="{9C0CBBE0-FE76-C048-ADDD-051AC44ED543}" destId="{5CB30A26-D83A-6A48-8AB7-57CD8310B641}" srcOrd="1" destOrd="0" presId="urn:microsoft.com/office/officeart/2008/layout/HalfCircleOrganizationChart"/>
    <dgm:cxn modelId="{1298254D-7DDE-E64E-8958-A2064F3F897D}" type="presParOf" srcId="{5CB30A26-D83A-6A48-8AB7-57CD8310B641}" destId="{97344399-016B-3B4C-9D7D-B190DCE14D0E}" srcOrd="0" destOrd="0" presId="urn:microsoft.com/office/officeart/2008/layout/HalfCircleOrganizationChart"/>
    <dgm:cxn modelId="{6779BB88-F136-5446-9018-1FAD0CD42431}" type="presParOf" srcId="{97344399-016B-3B4C-9D7D-B190DCE14D0E}" destId="{1B4C7833-51F4-E142-94D8-0BD696CD2A20}" srcOrd="0" destOrd="0" presId="urn:microsoft.com/office/officeart/2008/layout/HalfCircleOrganizationChart"/>
    <dgm:cxn modelId="{D16DDDB6-343C-4845-8256-84AE545A3082}" type="presParOf" srcId="{97344399-016B-3B4C-9D7D-B190DCE14D0E}" destId="{A0AEE024-F42A-6243-B6AD-59498BC4A328}" srcOrd="1" destOrd="0" presId="urn:microsoft.com/office/officeart/2008/layout/HalfCircleOrganizationChart"/>
    <dgm:cxn modelId="{645DB8AD-D20C-B240-9C73-F50CEEDF0A9F}" type="presParOf" srcId="{97344399-016B-3B4C-9D7D-B190DCE14D0E}" destId="{68F27B42-136C-BF4E-BA79-7A7BDF3C5954}" srcOrd="2" destOrd="0" presId="urn:microsoft.com/office/officeart/2008/layout/HalfCircleOrganizationChart"/>
    <dgm:cxn modelId="{A62A5E1D-A5C9-7C4D-A920-B89E3FC8F254}" type="presParOf" srcId="{97344399-016B-3B4C-9D7D-B190DCE14D0E}" destId="{3ABCB7C4-BA6C-E143-8514-0E3799A6212C}" srcOrd="3" destOrd="0" presId="urn:microsoft.com/office/officeart/2008/layout/HalfCircleOrganizationChart"/>
    <dgm:cxn modelId="{BE86B3D2-0557-FB4D-83FD-4603311C90AF}" type="presParOf" srcId="{5CB30A26-D83A-6A48-8AB7-57CD8310B641}" destId="{781F1F32-30ED-5540-B872-A93D8DAE845D}" srcOrd="1" destOrd="0" presId="urn:microsoft.com/office/officeart/2008/layout/HalfCircleOrganizationChart"/>
    <dgm:cxn modelId="{7190C86D-150D-ED49-9260-82CE8287A421}" type="presParOf" srcId="{5CB30A26-D83A-6A48-8AB7-57CD8310B641}" destId="{24827952-F998-D54B-BFB7-B8711C4387D8}" srcOrd="2" destOrd="0" presId="urn:microsoft.com/office/officeart/2008/layout/HalfCircleOrganizationChart"/>
    <dgm:cxn modelId="{95A7E9B6-37EB-B249-B544-4D33ABCF65C9}" type="presParOf" srcId="{9C0CBBE0-FE76-C048-ADDD-051AC44ED543}" destId="{FAC110DE-3AB1-6A45-BA9C-48B39860FED4}" srcOrd="2" destOrd="0" presId="urn:microsoft.com/office/officeart/2008/layout/HalfCircleOrganizationChart"/>
    <dgm:cxn modelId="{B04824A7-65A4-8F4E-9ABB-2DF92E9C0405}" type="presParOf" srcId="{9C0CBBE0-FE76-C048-ADDD-051AC44ED543}" destId="{15F09D8B-2E6A-744D-A7FD-95AC47B4A15E}" srcOrd="3" destOrd="0" presId="urn:microsoft.com/office/officeart/2008/layout/HalfCircleOrganizationChart"/>
    <dgm:cxn modelId="{96036CAB-0589-BC49-AE6F-23460B09AC92}" type="presParOf" srcId="{15F09D8B-2E6A-744D-A7FD-95AC47B4A15E}" destId="{0AF4095F-4ADB-CD4B-92B1-597ADC528267}" srcOrd="0" destOrd="0" presId="urn:microsoft.com/office/officeart/2008/layout/HalfCircleOrganizationChart"/>
    <dgm:cxn modelId="{E0AE8213-B5C5-1941-BD36-60C3B7BDA21D}" type="presParOf" srcId="{0AF4095F-4ADB-CD4B-92B1-597ADC528267}" destId="{8DD72A0B-4D88-0A43-BC8E-B1A23906F266}" srcOrd="0" destOrd="0" presId="urn:microsoft.com/office/officeart/2008/layout/HalfCircleOrganizationChart"/>
    <dgm:cxn modelId="{44514CBA-9238-7A4C-9711-F4C9484F6926}" type="presParOf" srcId="{0AF4095F-4ADB-CD4B-92B1-597ADC528267}" destId="{D0A4265E-B454-F949-BB57-3B6777AA09FE}" srcOrd="1" destOrd="0" presId="urn:microsoft.com/office/officeart/2008/layout/HalfCircleOrganizationChart"/>
    <dgm:cxn modelId="{AC017399-0239-AC47-A439-7A2BC88EC679}" type="presParOf" srcId="{0AF4095F-4ADB-CD4B-92B1-597ADC528267}" destId="{BAC3B5D8-26B4-2241-B840-1582CD03690B}" srcOrd="2" destOrd="0" presId="urn:microsoft.com/office/officeart/2008/layout/HalfCircleOrganizationChart"/>
    <dgm:cxn modelId="{3C959A27-275C-294A-BE1D-F02548E0AA84}" type="presParOf" srcId="{0AF4095F-4ADB-CD4B-92B1-597ADC528267}" destId="{82D19DE7-B47E-AA48-971C-880FF397BFEB}" srcOrd="3" destOrd="0" presId="urn:microsoft.com/office/officeart/2008/layout/HalfCircleOrganizationChart"/>
    <dgm:cxn modelId="{AAA39BC1-B41A-A241-9AED-7CDD0E2CC507}" type="presParOf" srcId="{15F09D8B-2E6A-744D-A7FD-95AC47B4A15E}" destId="{E2E15D62-563F-C84A-8C2A-8FED01C46D13}" srcOrd="1" destOrd="0" presId="urn:microsoft.com/office/officeart/2008/layout/HalfCircleOrganizationChart"/>
    <dgm:cxn modelId="{F1D3FFD7-8A59-F74E-9592-80D01F134109}" type="presParOf" srcId="{15F09D8B-2E6A-744D-A7FD-95AC47B4A15E}" destId="{57DCE67E-8D73-424C-B12E-EFCFF9737C13}" srcOrd="2" destOrd="0" presId="urn:microsoft.com/office/officeart/2008/layout/HalfCircleOrganizationChart"/>
    <dgm:cxn modelId="{FE918DC6-2975-594F-8680-54626A5A0938}" type="presParOf" srcId="{FEE8EC07-70DB-1F42-9019-CD3DE49A57FF}" destId="{23967DA8-1CAA-244E-BB35-FDE660A8CF00}" srcOrd="2" destOrd="0" presId="urn:microsoft.com/office/officeart/2008/layout/HalfCircleOrganizationChart"/>
    <dgm:cxn modelId="{B6BD60C8-8CDB-5C40-80DA-9115B80E72D2}" type="presParOf" srcId="{C850B902-00E4-D54A-B95E-28A67E54BAE9}" destId="{C73FE6FE-B6FA-1F4F-917E-39AF318CDEE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110DE-3AB1-6A45-BA9C-48B39860FED4}">
      <dsp:nvSpPr>
        <dsp:cNvPr id="0" name=""/>
        <dsp:cNvSpPr/>
      </dsp:nvSpPr>
      <dsp:spPr>
        <a:xfrm>
          <a:off x="6732759" y="2176462"/>
          <a:ext cx="621554" cy="100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216"/>
              </a:lnTo>
              <a:lnTo>
                <a:pt x="621554" y="1000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994DE-28B0-1D41-978E-B698949D58BD}">
      <dsp:nvSpPr>
        <dsp:cNvPr id="0" name=""/>
        <dsp:cNvSpPr/>
      </dsp:nvSpPr>
      <dsp:spPr>
        <a:xfrm>
          <a:off x="6732759" y="2176462"/>
          <a:ext cx="621554" cy="297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93"/>
              </a:lnTo>
              <a:lnTo>
                <a:pt x="621554" y="297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79316-E688-D64E-A614-83E74B97011C}">
      <dsp:nvSpPr>
        <dsp:cNvPr id="0" name=""/>
        <dsp:cNvSpPr/>
      </dsp:nvSpPr>
      <dsp:spPr>
        <a:xfrm>
          <a:off x="3892964" y="1473340"/>
          <a:ext cx="2839794" cy="207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82"/>
              </a:lnTo>
              <a:lnTo>
                <a:pt x="2839794" y="103982"/>
              </a:lnTo>
              <a:lnTo>
                <a:pt x="2839794" y="2079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C02CF-1721-4744-9618-E25C19D584FE}">
      <dsp:nvSpPr>
        <dsp:cNvPr id="0" name=""/>
        <dsp:cNvSpPr/>
      </dsp:nvSpPr>
      <dsp:spPr>
        <a:xfrm>
          <a:off x="4702092" y="2139829"/>
          <a:ext cx="672412" cy="1514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661"/>
              </a:lnTo>
              <a:lnTo>
                <a:pt x="672412" y="1514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992F1-29AD-954F-8541-E20C53150FD5}">
      <dsp:nvSpPr>
        <dsp:cNvPr id="0" name=""/>
        <dsp:cNvSpPr/>
      </dsp:nvSpPr>
      <dsp:spPr>
        <a:xfrm>
          <a:off x="4702092" y="2139829"/>
          <a:ext cx="467089" cy="615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636"/>
              </a:lnTo>
              <a:lnTo>
                <a:pt x="467089" y="6156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FE9C7-84B4-8048-95FA-62D6CAD1400C}">
      <dsp:nvSpPr>
        <dsp:cNvPr id="0" name=""/>
        <dsp:cNvSpPr/>
      </dsp:nvSpPr>
      <dsp:spPr>
        <a:xfrm>
          <a:off x="3892964" y="1473340"/>
          <a:ext cx="809127" cy="17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49"/>
              </a:lnTo>
              <a:lnTo>
                <a:pt x="809127" y="67349"/>
              </a:lnTo>
              <a:lnTo>
                <a:pt x="809127" y="1713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55975-E0CA-7549-A580-4C142CD598F3}">
      <dsp:nvSpPr>
        <dsp:cNvPr id="0" name=""/>
        <dsp:cNvSpPr/>
      </dsp:nvSpPr>
      <dsp:spPr>
        <a:xfrm>
          <a:off x="696464" y="2176462"/>
          <a:ext cx="1331919" cy="2406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461"/>
              </a:lnTo>
              <a:lnTo>
                <a:pt x="1331919" y="24064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0CF3-A1CA-7C46-AA76-3656B9FEB2E9}">
      <dsp:nvSpPr>
        <dsp:cNvPr id="0" name=""/>
        <dsp:cNvSpPr/>
      </dsp:nvSpPr>
      <dsp:spPr>
        <a:xfrm>
          <a:off x="696464" y="2176462"/>
          <a:ext cx="1344779" cy="170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338"/>
              </a:lnTo>
              <a:lnTo>
                <a:pt x="1344779" y="1703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4F3A6-3DAC-5D4E-8BB5-EFB154C3D026}">
      <dsp:nvSpPr>
        <dsp:cNvPr id="0" name=""/>
        <dsp:cNvSpPr/>
      </dsp:nvSpPr>
      <dsp:spPr>
        <a:xfrm>
          <a:off x="696464" y="2176462"/>
          <a:ext cx="1075263" cy="100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216"/>
              </a:lnTo>
              <a:lnTo>
                <a:pt x="1075263" y="1000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35B4E-BC60-6B4D-901B-3BCD9C39F45C}">
      <dsp:nvSpPr>
        <dsp:cNvPr id="0" name=""/>
        <dsp:cNvSpPr/>
      </dsp:nvSpPr>
      <dsp:spPr>
        <a:xfrm>
          <a:off x="696464" y="2176462"/>
          <a:ext cx="1225022" cy="297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93"/>
              </a:lnTo>
              <a:lnTo>
                <a:pt x="1225022" y="297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B2455-B185-134B-9667-9E64A5067664}">
      <dsp:nvSpPr>
        <dsp:cNvPr id="0" name=""/>
        <dsp:cNvSpPr/>
      </dsp:nvSpPr>
      <dsp:spPr>
        <a:xfrm>
          <a:off x="696464" y="1473340"/>
          <a:ext cx="3196500" cy="207965"/>
        </a:xfrm>
        <a:custGeom>
          <a:avLst/>
          <a:gdLst/>
          <a:ahLst/>
          <a:cxnLst/>
          <a:rect l="0" t="0" r="0" b="0"/>
          <a:pathLst>
            <a:path>
              <a:moveTo>
                <a:pt x="3196500" y="0"/>
              </a:moveTo>
              <a:lnTo>
                <a:pt x="3196500" y="103982"/>
              </a:lnTo>
              <a:lnTo>
                <a:pt x="0" y="103982"/>
              </a:lnTo>
              <a:lnTo>
                <a:pt x="0" y="2079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D4401-2654-FB43-8E69-B7F762B82990}">
      <dsp:nvSpPr>
        <dsp:cNvPr id="0" name=""/>
        <dsp:cNvSpPr/>
      </dsp:nvSpPr>
      <dsp:spPr>
        <a:xfrm>
          <a:off x="3160744" y="364575"/>
          <a:ext cx="1464440" cy="110876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89566-C256-9443-B671-49575B1B451E}">
      <dsp:nvSpPr>
        <dsp:cNvPr id="0" name=""/>
        <dsp:cNvSpPr/>
      </dsp:nvSpPr>
      <dsp:spPr>
        <a:xfrm>
          <a:off x="3160744" y="364575"/>
          <a:ext cx="1464440" cy="110876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A7331-313C-2640-A023-EB5E4BFE6C6E}">
      <dsp:nvSpPr>
        <dsp:cNvPr id="0" name=""/>
        <dsp:cNvSpPr/>
      </dsp:nvSpPr>
      <dsp:spPr>
        <a:xfrm>
          <a:off x="2428524" y="564153"/>
          <a:ext cx="2928881" cy="70960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Health information system</a:t>
          </a:r>
          <a:endParaRPr lang="en-US" sz="2400" b="1" kern="1200" dirty="0"/>
        </a:p>
      </dsp:txBody>
      <dsp:txXfrm>
        <a:off x="2428524" y="564153"/>
        <a:ext cx="2928881" cy="709609"/>
      </dsp:txXfrm>
    </dsp:sp>
    <dsp:sp modelId="{00A3B5CF-4626-1D47-BC54-4376ACC0F7F1}">
      <dsp:nvSpPr>
        <dsp:cNvPr id="0" name=""/>
        <dsp:cNvSpPr/>
      </dsp:nvSpPr>
      <dsp:spPr>
        <a:xfrm>
          <a:off x="350555" y="1681306"/>
          <a:ext cx="691817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0BF2A-B7FC-0A44-A9D6-D3E713411E76}">
      <dsp:nvSpPr>
        <dsp:cNvPr id="0" name=""/>
        <dsp:cNvSpPr/>
      </dsp:nvSpPr>
      <dsp:spPr>
        <a:xfrm>
          <a:off x="350555" y="1681306"/>
          <a:ext cx="691817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F10EB-4CB8-5E42-84B9-48F2C48AA5DF}">
      <dsp:nvSpPr>
        <dsp:cNvPr id="0" name=""/>
        <dsp:cNvSpPr/>
      </dsp:nvSpPr>
      <dsp:spPr>
        <a:xfrm>
          <a:off x="4646" y="1770434"/>
          <a:ext cx="1383635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Surveys</a:t>
          </a:r>
          <a:endParaRPr lang="en-US" sz="2400" b="1" kern="1200" dirty="0"/>
        </a:p>
      </dsp:txBody>
      <dsp:txXfrm>
        <a:off x="4646" y="1770434"/>
        <a:ext cx="1383635" cy="316900"/>
      </dsp:txXfrm>
    </dsp:sp>
    <dsp:sp modelId="{E389E7D9-52A7-A64A-B568-A585826C710D}">
      <dsp:nvSpPr>
        <dsp:cNvPr id="0" name=""/>
        <dsp:cNvSpPr/>
      </dsp:nvSpPr>
      <dsp:spPr>
        <a:xfrm>
          <a:off x="1724555" y="2384428"/>
          <a:ext cx="1641092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6A79E-30A3-FF44-8C4B-6F5E68330315}">
      <dsp:nvSpPr>
        <dsp:cNvPr id="0" name=""/>
        <dsp:cNvSpPr/>
      </dsp:nvSpPr>
      <dsp:spPr>
        <a:xfrm>
          <a:off x="1724555" y="2384428"/>
          <a:ext cx="1641092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16770-CD2C-8B4C-AFFD-14DD50C1B910}">
      <dsp:nvSpPr>
        <dsp:cNvPr id="0" name=""/>
        <dsp:cNvSpPr/>
      </dsp:nvSpPr>
      <dsp:spPr>
        <a:xfrm>
          <a:off x="904009" y="2473556"/>
          <a:ext cx="3282185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75000"/>
                </a:schemeClr>
              </a:solidFill>
            </a:rPr>
            <a:t>Easters Mediterranean Approach for control of NCDs: Survey of Risk Factors for NCDs-WHO-EMRO.2008</a:t>
          </a:r>
          <a:endParaRPr lang="en-US" sz="16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904009" y="2473556"/>
        <a:ext cx="3282185" cy="316900"/>
      </dsp:txXfrm>
    </dsp:sp>
    <dsp:sp modelId="{79007B7F-DDD7-1C4E-A95D-8A8007C319C9}">
      <dsp:nvSpPr>
        <dsp:cNvPr id="0" name=""/>
        <dsp:cNvSpPr/>
      </dsp:nvSpPr>
      <dsp:spPr>
        <a:xfrm>
          <a:off x="1603782" y="3087550"/>
          <a:ext cx="1399545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72E7D-2B93-8245-9115-46BE11F588FD}">
      <dsp:nvSpPr>
        <dsp:cNvPr id="0" name=""/>
        <dsp:cNvSpPr/>
      </dsp:nvSpPr>
      <dsp:spPr>
        <a:xfrm>
          <a:off x="1603782" y="3087550"/>
          <a:ext cx="1399545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B2EEA-4BEA-E14C-AAD0-5B5A2E950DD9}">
      <dsp:nvSpPr>
        <dsp:cNvPr id="0" name=""/>
        <dsp:cNvSpPr/>
      </dsp:nvSpPr>
      <dsp:spPr>
        <a:xfrm>
          <a:off x="904009" y="3176679"/>
          <a:ext cx="2799090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3"/>
              </a:solidFill>
            </a:rPr>
            <a:t>International Health Survey ( Just Finished field work</a:t>
          </a:r>
          <a:r>
            <a:rPr lang="en-US" sz="1600" kern="1200" dirty="0" smtClean="0">
              <a:solidFill>
                <a:schemeClr val="accent3"/>
              </a:solidFill>
            </a:rPr>
            <a:t>)</a:t>
          </a:r>
        </a:p>
      </dsp:txBody>
      <dsp:txXfrm>
        <a:off x="904009" y="3176679"/>
        <a:ext cx="2799090" cy="316900"/>
      </dsp:txXfrm>
    </dsp:sp>
    <dsp:sp modelId="{3CFCEE57-9293-844E-8308-2FB6E13D23ED}">
      <dsp:nvSpPr>
        <dsp:cNvPr id="0" name=""/>
        <dsp:cNvSpPr/>
      </dsp:nvSpPr>
      <dsp:spPr>
        <a:xfrm>
          <a:off x="1821133" y="3790673"/>
          <a:ext cx="1834248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7D399-A64A-CA4A-871D-EE8D04B90351}">
      <dsp:nvSpPr>
        <dsp:cNvPr id="0" name=""/>
        <dsp:cNvSpPr/>
      </dsp:nvSpPr>
      <dsp:spPr>
        <a:xfrm>
          <a:off x="1821133" y="3790673"/>
          <a:ext cx="1834248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A7F22-EA93-A540-ABFB-D243969B8FB0}">
      <dsp:nvSpPr>
        <dsp:cNvPr id="0" name=""/>
        <dsp:cNvSpPr/>
      </dsp:nvSpPr>
      <dsp:spPr>
        <a:xfrm>
          <a:off x="904009" y="3879801"/>
          <a:ext cx="3668496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GYTS Global Youth Tobacco Survey: Conducted 3 times: 2002, 2006 &amp; 2009.</a:t>
          </a:r>
          <a:endParaRPr lang="en-US" sz="16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904009" y="3879801"/>
        <a:ext cx="3668496" cy="316900"/>
      </dsp:txXfrm>
    </dsp:sp>
    <dsp:sp modelId="{8561C096-027C-3D47-A1F7-E7FD802073DC}">
      <dsp:nvSpPr>
        <dsp:cNvPr id="0" name=""/>
        <dsp:cNvSpPr/>
      </dsp:nvSpPr>
      <dsp:spPr>
        <a:xfrm>
          <a:off x="1810762" y="4493795"/>
          <a:ext cx="1813506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AB777-DB2D-FD4C-B9DD-F3378E6BE2C1}">
      <dsp:nvSpPr>
        <dsp:cNvPr id="0" name=""/>
        <dsp:cNvSpPr/>
      </dsp:nvSpPr>
      <dsp:spPr>
        <a:xfrm>
          <a:off x="1810762" y="4493795"/>
          <a:ext cx="1813506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747CF-D768-2647-8507-DE8EC4D7347F}">
      <dsp:nvSpPr>
        <dsp:cNvPr id="0" name=""/>
        <dsp:cNvSpPr/>
      </dsp:nvSpPr>
      <dsp:spPr>
        <a:xfrm>
          <a:off x="904009" y="4582923"/>
          <a:ext cx="3627012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5">
                  <a:lumMod val="75000"/>
                </a:schemeClr>
              </a:solidFill>
            </a:rPr>
            <a:t>National Nutrition Survey</a:t>
          </a:r>
          <a:endParaRPr lang="en-US" sz="16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904009" y="4582923"/>
        <a:ext cx="3627012" cy="316900"/>
      </dsp:txXfrm>
    </dsp:sp>
    <dsp:sp modelId="{4D8D1412-5CF2-AD40-B9DF-2FECF21C7D00}">
      <dsp:nvSpPr>
        <dsp:cNvPr id="0" name=""/>
        <dsp:cNvSpPr/>
      </dsp:nvSpPr>
      <dsp:spPr>
        <a:xfrm>
          <a:off x="4205093" y="1644672"/>
          <a:ext cx="993997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F178B-2182-7745-B776-FEABF5A68544}">
      <dsp:nvSpPr>
        <dsp:cNvPr id="0" name=""/>
        <dsp:cNvSpPr/>
      </dsp:nvSpPr>
      <dsp:spPr>
        <a:xfrm>
          <a:off x="4205093" y="1644672"/>
          <a:ext cx="993997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A77B4-CA5E-6740-84A1-3C09B263A433}">
      <dsp:nvSpPr>
        <dsp:cNvPr id="0" name=""/>
        <dsp:cNvSpPr/>
      </dsp:nvSpPr>
      <dsp:spPr>
        <a:xfrm>
          <a:off x="3708095" y="1733800"/>
          <a:ext cx="1987994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Surveillance</a:t>
          </a:r>
          <a:endParaRPr lang="en-US" sz="2400" b="1" kern="1200" dirty="0"/>
        </a:p>
      </dsp:txBody>
      <dsp:txXfrm>
        <a:off x="3708095" y="1733800"/>
        <a:ext cx="1987994" cy="316900"/>
      </dsp:txXfrm>
    </dsp:sp>
    <dsp:sp modelId="{9287410A-39B6-2D43-B5B7-D680EAFE7A68}">
      <dsp:nvSpPr>
        <dsp:cNvPr id="0" name=""/>
        <dsp:cNvSpPr/>
      </dsp:nvSpPr>
      <dsp:spPr>
        <a:xfrm>
          <a:off x="5093948" y="2384428"/>
          <a:ext cx="626952" cy="972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687E3-F48E-4046-8CAD-679A340BC87C}">
      <dsp:nvSpPr>
        <dsp:cNvPr id="0" name=""/>
        <dsp:cNvSpPr/>
      </dsp:nvSpPr>
      <dsp:spPr>
        <a:xfrm>
          <a:off x="5093948" y="2384428"/>
          <a:ext cx="626952" cy="972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88E8B-5F2E-1848-AA02-2C42160D0B2C}">
      <dsp:nvSpPr>
        <dsp:cNvPr id="0" name=""/>
        <dsp:cNvSpPr/>
      </dsp:nvSpPr>
      <dsp:spPr>
        <a:xfrm>
          <a:off x="4780471" y="2559562"/>
          <a:ext cx="1253904" cy="6226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>
                  <a:lumMod val="75000"/>
                </a:schemeClr>
              </a:solidFill>
            </a:rPr>
            <a:t>Nutrition Surveillance (Annual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4780471" y="2559562"/>
        <a:ext cx="1253904" cy="622699"/>
      </dsp:txXfrm>
    </dsp:sp>
    <dsp:sp modelId="{6A6882D0-BA18-A243-9544-E4C026254E03}">
      <dsp:nvSpPr>
        <dsp:cNvPr id="0" name=""/>
        <dsp:cNvSpPr/>
      </dsp:nvSpPr>
      <dsp:spPr>
        <a:xfrm>
          <a:off x="5259530" y="3565362"/>
          <a:ext cx="958118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8AE15-4E4E-3D49-8577-C58E76A4257E}">
      <dsp:nvSpPr>
        <dsp:cNvPr id="0" name=""/>
        <dsp:cNvSpPr/>
      </dsp:nvSpPr>
      <dsp:spPr>
        <a:xfrm>
          <a:off x="5259530" y="3565362"/>
          <a:ext cx="958118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3B39C-F3FA-CC40-B047-2532C3912220}">
      <dsp:nvSpPr>
        <dsp:cNvPr id="0" name=""/>
        <dsp:cNvSpPr/>
      </dsp:nvSpPr>
      <dsp:spPr>
        <a:xfrm>
          <a:off x="4780471" y="3654490"/>
          <a:ext cx="1916236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3">
                  <a:lumMod val="75000"/>
                </a:schemeClr>
              </a:solidFill>
            </a:rPr>
            <a:t>Vital statistics</a:t>
          </a:r>
          <a:endParaRPr lang="en-US" sz="1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780471" y="3654490"/>
        <a:ext cx="1916236" cy="316900"/>
      </dsp:txXfrm>
    </dsp:sp>
    <dsp:sp modelId="{56051C20-11F3-F143-ABEB-51C5D7974B84}">
      <dsp:nvSpPr>
        <dsp:cNvPr id="0" name=""/>
        <dsp:cNvSpPr/>
      </dsp:nvSpPr>
      <dsp:spPr>
        <a:xfrm>
          <a:off x="6208497" y="1681306"/>
          <a:ext cx="1048523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EE210-17C6-CB42-AA5A-76BA07C99D2C}">
      <dsp:nvSpPr>
        <dsp:cNvPr id="0" name=""/>
        <dsp:cNvSpPr/>
      </dsp:nvSpPr>
      <dsp:spPr>
        <a:xfrm>
          <a:off x="6208497" y="1681306"/>
          <a:ext cx="1048523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5D1F5-889C-9B49-B694-0C44D4CB04A7}">
      <dsp:nvSpPr>
        <dsp:cNvPr id="0" name=""/>
        <dsp:cNvSpPr/>
      </dsp:nvSpPr>
      <dsp:spPr>
        <a:xfrm>
          <a:off x="5684235" y="1770434"/>
          <a:ext cx="2097047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Disease Registries</a:t>
          </a:r>
          <a:endParaRPr lang="en-US" sz="2400" b="1" kern="1200" dirty="0"/>
        </a:p>
      </dsp:txBody>
      <dsp:txXfrm>
        <a:off x="5684235" y="1770434"/>
        <a:ext cx="2097047" cy="316900"/>
      </dsp:txXfrm>
    </dsp:sp>
    <dsp:sp modelId="{A0AEE024-F42A-6243-B6AD-59498BC4A328}">
      <dsp:nvSpPr>
        <dsp:cNvPr id="0" name=""/>
        <dsp:cNvSpPr/>
      </dsp:nvSpPr>
      <dsp:spPr>
        <a:xfrm>
          <a:off x="7294894" y="2384428"/>
          <a:ext cx="495156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27B42-136C-BF4E-BA79-7A7BDF3C5954}">
      <dsp:nvSpPr>
        <dsp:cNvPr id="0" name=""/>
        <dsp:cNvSpPr/>
      </dsp:nvSpPr>
      <dsp:spPr>
        <a:xfrm>
          <a:off x="7294894" y="2384428"/>
          <a:ext cx="495156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C7833-51F4-E142-94D8-0BD696CD2A20}">
      <dsp:nvSpPr>
        <dsp:cNvPr id="0" name=""/>
        <dsp:cNvSpPr/>
      </dsp:nvSpPr>
      <dsp:spPr>
        <a:xfrm>
          <a:off x="7047316" y="2473556"/>
          <a:ext cx="990313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2EA4"/>
              </a:solidFill>
            </a:rPr>
            <a:t>Cancer</a:t>
          </a:r>
          <a:endParaRPr lang="en-US" sz="1600" b="1" kern="1200" dirty="0">
            <a:solidFill>
              <a:srgbClr val="FF2EA4"/>
            </a:solidFill>
          </a:endParaRPr>
        </a:p>
      </dsp:txBody>
      <dsp:txXfrm>
        <a:off x="7047316" y="2473556"/>
        <a:ext cx="990313" cy="316900"/>
      </dsp:txXfrm>
    </dsp:sp>
    <dsp:sp modelId="{D0A4265E-B454-F949-BB57-3B6777AA09FE}">
      <dsp:nvSpPr>
        <dsp:cNvPr id="0" name=""/>
        <dsp:cNvSpPr/>
      </dsp:nvSpPr>
      <dsp:spPr>
        <a:xfrm>
          <a:off x="7294894" y="3087550"/>
          <a:ext cx="495156" cy="49515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3B5D8-26B4-2241-B840-1582CD03690B}">
      <dsp:nvSpPr>
        <dsp:cNvPr id="0" name=""/>
        <dsp:cNvSpPr/>
      </dsp:nvSpPr>
      <dsp:spPr>
        <a:xfrm>
          <a:off x="7294894" y="3087550"/>
          <a:ext cx="495156" cy="49515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72A0B-4D88-0A43-BC8E-B1A23906F266}">
      <dsp:nvSpPr>
        <dsp:cNvPr id="0" name=""/>
        <dsp:cNvSpPr/>
      </dsp:nvSpPr>
      <dsp:spPr>
        <a:xfrm>
          <a:off x="7047316" y="3176679"/>
          <a:ext cx="990313" cy="3169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800080"/>
              </a:solidFill>
            </a:rPr>
            <a:t>Diabetes at PHC</a:t>
          </a:r>
          <a:endParaRPr lang="en-US" sz="1600" b="1" kern="1200" dirty="0">
            <a:solidFill>
              <a:srgbClr val="800080"/>
            </a:solidFill>
          </a:endParaRPr>
        </a:p>
      </dsp:txBody>
      <dsp:txXfrm>
        <a:off x="7047316" y="3176679"/>
        <a:ext cx="990313" cy="316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3B3C9-0B1C-D642-8BF6-93AAA38CF2F1}" type="datetimeFigureOut">
              <a:rPr lang="en-US" smtClean="0"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BD328-2F3D-C44F-98AA-A7042580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2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F643B-D4B2-9943-A6FE-A53755CF2FD0}" type="datetimeFigureOut">
              <a:rPr lang="en-US" smtClean="0"/>
              <a:t>3/7/11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3F7B0-4EAD-A442-818E-CE834E76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A1E6-E7BD-EE4E-B25B-425AEE5B549D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B79D-45C0-684D-A578-8A3E127BCFED}" type="datetime1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46D5-7720-604B-BBF8-5C80267672E9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BF-DCE4-7342-AF90-2C11EFA1E873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978-4C97-E646-843F-EC0A54263B0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4E46-AD1D-334F-9288-B565BEE151CA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F3EA-D0E6-1048-A6DC-6C39D860E89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793A-FF7A-0443-AB33-DA67FB301ECC}" type="datetime1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A9AC-BF9F-9A4D-BEE8-0B9F7B14878D}" type="datetime1">
              <a:rPr lang="en-US" smtClean="0"/>
              <a:t>3/7/11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F2ED-8B8F-8940-9645-ACE42390A865}" type="datetime1">
              <a:rPr lang="en-US" smtClean="0"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4F03-A985-8948-A948-13695D8751A7}" type="datetime1">
              <a:rPr lang="en-US" smtClean="0"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6276-CADE-DF41-86DB-4E9AD35ED303}" type="datetime1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A3A0A5B-5377-8741-857E-9662BF173A4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823" y="1816811"/>
            <a:ext cx="7076986" cy="1724867"/>
          </a:xfrm>
        </p:spPr>
        <p:txBody>
          <a:bodyPr anchor="ctr"/>
          <a:lstStyle/>
          <a:p>
            <a:r>
              <a:rPr lang="en-US" b="1" dirty="0" smtClean="0"/>
              <a:t>NCD Situation in Kuwait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3571835"/>
            <a:ext cx="6498159" cy="91664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Amaal</a:t>
            </a:r>
            <a:r>
              <a:rPr lang="en-US" b="1" dirty="0" smtClean="0"/>
              <a:t> </a:t>
            </a:r>
            <a:r>
              <a:rPr lang="en-US" b="1" dirty="0" err="1" smtClean="0"/>
              <a:t>Hussain</a:t>
            </a:r>
            <a:r>
              <a:rPr lang="en-US" b="1" dirty="0" smtClean="0"/>
              <a:t> Al-</a:t>
            </a:r>
            <a:r>
              <a:rPr lang="en-US" b="1" dirty="0" err="1" smtClean="0"/>
              <a:t>Yahia</a:t>
            </a:r>
            <a:endParaRPr lang="en-US" b="1" dirty="0" smtClean="0"/>
          </a:p>
          <a:p>
            <a:r>
              <a:rPr lang="en-US" b="1" dirty="0" smtClean="0"/>
              <a:t>Ministry of Health </a:t>
            </a:r>
          </a:p>
          <a:p>
            <a:r>
              <a:rPr lang="en-US" b="1" dirty="0" smtClean="0"/>
              <a:t>Kuwait</a:t>
            </a:r>
          </a:p>
          <a:p>
            <a:r>
              <a:rPr lang="en-US" b="1" dirty="0" smtClean="0"/>
              <a:t>March 2011</a:t>
            </a:r>
            <a:endParaRPr lang="en-US" b="1" dirty="0"/>
          </a:p>
        </p:txBody>
      </p:sp>
      <p:pic>
        <p:nvPicPr>
          <p:cNvPr id="4" name="Picture 3" descr="Kuwait Tower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74" y="4418348"/>
            <a:ext cx="4644164" cy="2240224"/>
          </a:xfrm>
          <a:prstGeom prst="rect">
            <a:avLst/>
          </a:prstGeom>
        </p:spPr>
      </p:pic>
      <p:pic>
        <p:nvPicPr>
          <p:cNvPr id="7" name="Picture 6" descr="C:\Users\amalj\Documents\logos\Untitle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4737" y="-7037"/>
            <a:ext cx="19145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29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88" y="107576"/>
            <a:ext cx="8403115" cy="1336956"/>
          </a:xfrm>
        </p:spPr>
        <p:txBody>
          <a:bodyPr anchor="ctr"/>
          <a:lstStyle/>
          <a:p>
            <a:r>
              <a:rPr lang="en-US" sz="4000" b="1" dirty="0" smtClean="0"/>
              <a:t>Future Plans to </a:t>
            </a:r>
            <a:r>
              <a:rPr lang="en-US" sz="4000" b="1" dirty="0"/>
              <a:t>tackle </a:t>
            </a:r>
            <a:r>
              <a:rPr lang="en-US" sz="4000" b="1" dirty="0" smtClean="0"/>
              <a:t>NCDs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684804"/>
          </a:xfrm>
        </p:spPr>
        <p:txBody>
          <a:bodyPr/>
          <a:lstStyle/>
          <a:p>
            <a:pPr lvl="0"/>
            <a:r>
              <a:rPr lang="en-US" dirty="0"/>
              <a:t>Establish  </a:t>
            </a:r>
            <a:r>
              <a:rPr lang="en-US" b="1" dirty="0"/>
              <a:t>NCD clinics </a:t>
            </a:r>
            <a:r>
              <a:rPr lang="en-US" dirty="0"/>
              <a:t>in PHC clinics</a:t>
            </a:r>
          </a:p>
          <a:p>
            <a:pPr lvl="0"/>
            <a:r>
              <a:rPr lang="en-US" dirty="0"/>
              <a:t>Indorse the </a:t>
            </a:r>
            <a:r>
              <a:rPr lang="en-US" b="1" dirty="0"/>
              <a:t>Kuwait National Plan</a:t>
            </a:r>
            <a:r>
              <a:rPr lang="en-US" dirty="0"/>
              <a:t> for the control of NCDs</a:t>
            </a:r>
          </a:p>
          <a:p>
            <a:pPr lvl="0"/>
            <a:r>
              <a:rPr lang="en-US" dirty="0" smtClean="0"/>
              <a:t>Collaborate </a:t>
            </a:r>
            <a:r>
              <a:rPr lang="en-US" dirty="0"/>
              <a:t>with GCC </a:t>
            </a:r>
            <a:r>
              <a:rPr lang="en-US" dirty="0" smtClean="0"/>
              <a:t>countries </a:t>
            </a:r>
            <a:r>
              <a:rPr lang="en-US" dirty="0"/>
              <a:t>on the effective execution of action plans to control NCDs through </a:t>
            </a:r>
            <a:r>
              <a:rPr lang="en-US" dirty="0" smtClean="0"/>
              <a:t>strengthening </a:t>
            </a:r>
            <a:r>
              <a:rPr lang="en-US" dirty="0"/>
              <a:t>of the Gulf </a:t>
            </a:r>
            <a:r>
              <a:rPr lang="en-US" dirty="0" smtClean="0"/>
              <a:t>Committee </a:t>
            </a:r>
            <a:r>
              <a:rPr lang="en-US" dirty="0"/>
              <a:t>to control </a:t>
            </a:r>
            <a:r>
              <a:rPr lang="en-US" dirty="0" smtClean="0"/>
              <a:t>NCDs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3DB1-5BFF-634C-A977-ECC5CB7672C6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2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69" y="2107584"/>
            <a:ext cx="8042276" cy="1336956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978-4C97-E646-843F-EC0A54263B0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4F03-A985-8948-A948-13695D8751A7}" type="datetime1">
              <a:rPr lang="en-US" smtClean="0"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7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2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4F03-A985-8948-A948-13695D8751A7}" type="datetime1">
              <a:rPr lang="en-US" smtClean="0"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197" y="175501"/>
            <a:ext cx="5798309" cy="55199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437" y="663270"/>
            <a:ext cx="1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 PHC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4449" y="646141"/>
            <a:ext cx="256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General Hospitals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36717" y="1013557"/>
            <a:ext cx="268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specialized centers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2935" y="1393140"/>
            <a:ext cx="287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 specialized Centers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79947" y="1032602"/>
            <a:ext cx="333558" cy="15203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0534" y="2552906"/>
            <a:ext cx="224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 Diabetic Clinics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0534" y="2909410"/>
            <a:ext cx="313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Smoking Cessation Clinics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34" y="3732856"/>
            <a:ext cx="248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Obesity Clinics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7647" y="4254298"/>
            <a:ext cx="237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Healthy Clinics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2286" y="4746243"/>
            <a:ext cx="248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 with Labs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7201" y="5246522"/>
            <a:ext cx="353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 With Radiography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0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Epidemiology of NCDs in Kuwait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978-4C97-E646-843F-EC0A54263B0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88458"/>
              </p:ext>
            </p:extLst>
          </p:nvPr>
        </p:nvGraphicFramePr>
        <p:xfrm>
          <a:off x="654288" y="2307766"/>
          <a:ext cx="7825803" cy="266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601"/>
                <a:gridCol w="2608601"/>
                <a:gridCol w="2608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Prevalence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Mortality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Cardiovascular Disease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48.8 deaths per 100000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Diabetes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Cancer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23.7 deaths per 100,000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Hypertension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8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Prevalence of Risk Factors to NCDs in Kuwait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469700"/>
              </p:ext>
            </p:extLst>
          </p:nvPr>
        </p:nvGraphicFramePr>
        <p:xfrm>
          <a:off x="549275" y="1600200"/>
          <a:ext cx="8042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Risk Factor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Prevalence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smoking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20.6%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Overweight and 0besity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75.4%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Lack of physical Exercise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55.4%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Low Fruit &amp; vegetable intake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81%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Raised FBS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12.4%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Raised total cholesterol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38.6%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978-4C97-E646-843F-EC0A54263B0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9276" y="4719967"/>
            <a:ext cx="80422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/>
              <a:t>Easters Mediterranean Approach for control of NCDs: Survey of Risk Factors for NCDs-WHO-EMRO.2008</a:t>
            </a:r>
          </a:p>
        </p:txBody>
      </p:sp>
    </p:spTree>
    <p:extLst>
      <p:ext uri="{BB962C8B-B14F-4D97-AF65-F5344CB8AC3E}">
        <p14:creationId xmlns:p14="http://schemas.microsoft.com/office/powerpoint/2010/main" val="184414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55" y="0"/>
            <a:ext cx="8591551" cy="1336956"/>
          </a:xfrm>
        </p:spPr>
        <p:txBody>
          <a:bodyPr anchor="ctr"/>
          <a:lstStyle/>
          <a:p>
            <a:r>
              <a:rPr lang="fr-CH" sz="3600" dirty="0" smtClean="0"/>
              <a:t> </a:t>
            </a:r>
            <a:r>
              <a:rPr lang="fr-CH" sz="3600" b="1" dirty="0"/>
              <a:t>A</a:t>
            </a:r>
            <a:r>
              <a:rPr lang="fr-CH" sz="3600" b="1" dirty="0" smtClean="0"/>
              <a:t>chievements in Kuwait </a:t>
            </a:r>
            <a:r>
              <a:rPr lang="fr-CH" sz="3600" b="1" dirty="0"/>
              <a:t>in tackling NCDs and their risk factors</a:t>
            </a:r>
            <a:r>
              <a:rPr lang="en-US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000" dirty="0" smtClean="0"/>
              <a:t>THE </a:t>
            </a:r>
            <a:r>
              <a:rPr lang="en-US" sz="2000" b="1" dirty="0" smtClean="0"/>
              <a:t>CONSTITUTION</a:t>
            </a:r>
            <a:r>
              <a:rPr lang="en-US" sz="2000" dirty="0" smtClean="0"/>
              <a:t> </a:t>
            </a:r>
            <a:r>
              <a:rPr lang="en-US" sz="2000" dirty="0"/>
              <a:t>OF KUWAIT </a:t>
            </a:r>
          </a:p>
          <a:p>
            <a:pPr lvl="0"/>
            <a:r>
              <a:rPr lang="en-US" sz="2000" b="1" dirty="0"/>
              <a:t>Legislations and </a:t>
            </a:r>
            <a:r>
              <a:rPr lang="en-US" sz="2000" b="1" dirty="0" smtClean="0"/>
              <a:t>resolutions</a:t>
            </a:r>
            <a:r>
              <a:rPr lang="en-US" sz="2000" b="1" dirty="0"/>
              <a:t> </a:t>
            </a:r>
            <a:r>
              <a:rPr lang="en-US" sz="2000" dirty="0" smtClean="0"/>
              <a:t>to control smoking</a:t>
            </a:r>
          </a:p>
          <a:p>
            <a:r>
              <a:rPr lang="fr-CH" sz="2000" dirty="0" smtClean="0"/>
              <a:t>Suitable </a:t>
            </a:r>
            <a:r>
              <a:rPr lang="fr-CH" sz="2000" dirty="0"/>
              <a:t>infrastructure to control </a:t>
            </a:r>
            <a:r>
              <a:rPr lang="fr-CH" sz="2000" dirty="0" smtClean="0"/>
              <a:t>NCDs. </a:t>
            </a:r>
            <a:r>
              <a:rPr lang="fr-CH" sz="2000" b="1" dirty="0" smtClean="0"/>
              <a:t>Electronic </a:t>
            </a:r>
            <a:r>
              <a:rPr lang="fr-CH" sz="2000" b="1" dirty="0"/>
              <a:t>file for all patients attending primary health care and connection (with hospital electronic files is under piloting at the moment</a:t>
            </a:r>
            <a:r>
              <a:rPr lang="fr-CH" sz="2000" b="1" dirty="0" smtClean="0"/>
              <a:t>)</a:t>
            </a:r>
            <a:endParaRPr lang="en-US" sz="2000" dirty="0"/>
          </a:p>
          <a:p>
            <a:r>
              <a:rPr lang="fr-CH" sz="2000" b="1" dirty="0" smtClean="0"/>
              <a:t>National </a:t>
            </a:r>
            <a:r>
              <a:rPr lang="fr-CH" sz="2000" b="1" dirty="0"/>
              <a:t>Plan for Control of NCDs </a:t>
            </a:r>
            <a:r>
              <a:rPr lang="fr-CH" sz="2000" dirty="0"/>
              <a:t>has been </a:t>
            </a:r>
            <a:r>
              <a:rPr lang="fr-CH" sz="2000" dirty="0" smtClean="0"/>
              <a:t>drafted</a:t>
            </a:r>
          </a:p>
          <a:p>
            <a:r>
              <a:rPr lang="en-US" sz="2000" b="1" dirty="0" smtClean="0"/>
              <a:t>National </a:t>
            </a:r>
            <a:r>
              <a:rPr lang="en-US" sz="2000" b="1" dirty="0"/>
              <a:t>Policies </a:t>
            </a:r>
            <a:r>
              <a:rPr lang="en-US" sz="2000" dirty="0"/>
              <a:t>and Strategies for prevention and control of NCDs currently available </a:t>
            </a:r>
            <a:r>
              <a:rPr lang="en-US" sz="2000" dirty="0" smtClean="0"/>
              <a:t>as well as </a:t>
            </a:r>
            <a:r>
              <a:rPr lang="fr-CH" sz="2000" b="1" dirty="0" smtClean="0"/>
              <a:t>Guidelines </a:t>
            </a:r>
            <a:r>
              <a:rPr lang="fr-CH" sz="2000" b="1" dirty="0"/>
              <a:t>and </a:t>
            </a:r>
            <a:r>
              <a:rPr lang="fr-CH" sz="2000" b="1" dirty="0" smtClean="0"/>
              <a:t>Protocols </a:t>
            </a:r>
            <a:r>
              <a:rPr lang="fr-CH" sz="2000" dirty="0" smtClean="0"/>
              <a:t>for some NCDs</a:t>
            </a:r>
          </a:p>
          <a:p>
            <a:r>
              <a:rPr lang="fr-CH" sz="2000" dirty="0" smtClean="0"/>
              <a:t>Health </a:t>
            </a:r>
            <a:r>
              <a:rPr lang="fr-CH" sz="2000" dirty="0"/>
              <a:t>Promotion Programmes has  </a:t>
            </a:r>
            <a:r>
              <a:rPr lang="fr-CH" sz="2000" b="1" dirty="0"/>
              <a:t>financial</a:t>
            </a:r>
            <a:r>
              <a:rPr lang="fr-CH" sz="2000" dirty="0"/>
              <a:t> support from the Ministry of health budget since 2005</a:t>
            </a:r>
          </a:p>
          <a:p>
            <a:pPr lvl="0"/>
            <a:r>
              <a:rPr lang="fr-CH" sz="2000" dirty="0"/>
              <a:t>Good input from NGOs ( CAN</a:t>
            </a:r>
            <a:r>
              <a:rPr lang="fr-CH" sz="2000" dirty="0" smtClean="0"/>
              <a:t>), private sector.</a:t>
            </a:r>
            <a:endParaRPr lang="en-US" sz="2000" dirty="0"/>
          </a:p>
          <a:p>
            <a:endParaRPr lang="fr-CH" sz="2000" dirty="0" smtClean="0"/>
          </a:p>
          <a:p>
            <a:endParaRPr lang="en-US" sz="2000" dirty="0"/>
          </a:p>
          <a:p>
            <a:endParaRPr lang="en-US" dirty="0"/>
          </a:p>
          <a:p>
            <a:pPr lvl="0"/>
            <a:endParaRPr lang="fr-CH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F26-6994-2148-B241-2D843067B367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112532"/>
              </p:ext>
            </p:extLst>
          </p:nvPr>
        </p:nvGraphicFramePr>
        <p:xfrm>
          <a:off x="549275" y="590073"/>
          <a:ext cx="8042276" cy="5353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978-4C97-E646-843F-EC0A54263B02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0495"/>
            <a:ext cx="9144000" cy="1336956"/>
          </a:xfrm>
        </p:spPr>
        <p:txBody>
          <a:bodyPr anchor="ctr"/>
          <a:lstStyle/>
          <a:p>
            <a:r>
              <a:rPr lang="fr-CH" dirty="0" smtClean="0"/>
              <a:t> </a:t>
            </a:r>
            <a:r>
              <a:rPr lang="fr-CH" sz="4000" b="1" dirty="0" smtClean="0"/>
              <a:t>Challenges facing control of NCDs in Kuwait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85390"/>
            <a:ext cx="8042276" cy="4925829"/>
          </a:xfrm>
        </p:spPr>
        <p:txBody>
          <a:bodyPr/>
          <a:lstStyle/>
          <a:p>
            <a:pPr lvl="0"/>
            <a:r>
              <a:rPr lang="en-US" sz="2000" b="1" dirty="0"/>
              <a:t>Socio-cultural changes</a:t>
            </a:r>
            <a:r>
              <a:rPr lang="en-US" sz="2000" dirty="0"/>
              <a:t>, behavior and attitudes contributing to health problems by reinforcing the presence of risk factors within Kuwait </a:t>
            </a:r>
            <a:r>
              <a:rPr lang="en-US" sz="2000" dirty="0" smtClean="0"/>
              <a:t>Society</a:t>
            </a:r>
            <a:endParaRPr lang="en-US" sz="2000" dirty="0"/>
          </a:p>
          <a:p>
            <a:pPr lvl="0"/>
            <a:r>
              <a:rPr lang="fr-CH" sz="2000" dirty="0"/>
              <a:t>No separate </a:t>
            </a:r>
            <a:r>
              <a:rPr lang="fr-CH" sz="2000" b="1" dirty="0"/>
              <a:t>effective department or centre </a:t>
            </a:r>
            <a:r>
              <a:rPr lang="fr-CH" sz="2000" dirty="0"/>
              <a:t>that governs the activities related to the control of NCDs which make comprehensive care difficult to achieve esp. the primary </a:t>
            </a:r>
            <a:r>
              <a:rPr lang="fr-CH" sz="2000" dirty="0" smtClean="0"/>
              <a:t>prevention</a:t>
            </a:r>
          </a:p>
          <a:p>
            <a:pPr lvl="0"/>
            <a:r>
              <a:rPr lang="fr-CH" sz="2000" b="1" dirty="0" smtClean="0"/>
              <a:t>Reinforcement</a:t>
            </a:r>
            <a:r>
              <a:rPr lang="fr-CH" sz="2000" dirty="0" smtClean="0"/>
              <a:t> of the resolutions, policy implementation</a:t>
            </a:r>
          </a:p>
          <a:p>
            <a:pPr lvl="0"/>
            <a:r>
              <a:rPr lang="fr-CH" sz="2000" b="1" dirty="0"/>
              <a:t>Researche</a:t>
            </a:r>
            <a:r>
              <a:rPr lang="fr-CH" sz="2000" dirty="0"/>
              <a:t> lacks </a:t>
            </a:r>
            <a:r>
              <a:rPr lang="fr-CH" sz="2000" dirty="0" smtClean="0"/>
              <a:t>behind </a:t>
            </a:r>
            <a:endParaRPr lang="en-US" sz="2000" dirty="0"/>
          </a:p>
          <a:p>
            <a:pPr lvl="0"/>
            <a:r>
              <a:rPr lang="fr-CH" sz="2000" b="1" dirty="0" smtClean="0"/>
              <a:t>National </a:t>
            </a:r>
            <a:r>
              <a:rPr lang="fr-CH" sz="2000" b="1" dirty="0"/>
              <a:t>multi sectoral commities </a:t>
            </a:r>
            <a:r>
              <a:rPr lang="fr-CH" sz="2000" dirty="0"/>
              <a:t>are not available or not active which hinders the multi-sectoral efforts to control </a:t>
            </a:r>
            <a:r>
              <a:rPr lang="fr-CH" sz="2000" dirty="0" smtClean="0"/>
              <a:t>NCDs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7310-12DD-B44D-A5F6-08C35EA25B58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5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 anchor="ctr"/>
          <a:lstStyle/>
          <a:p>
            <a:r>
              <a:rPr lang="en-US" sz="4000" b="1" dirty="0"/>
              <a:t>Main lessons learnt over p</a:t>
            </a:r>
            <a:r>
              <a:rPr lang="en-US" sz="4000" b="1" dirty="0" smtClean="0"/>
              <a:t>ast </a:t>
            </a:r>
            <a:r>
              <a:rPr lang="en-US" sz="4000" b="1" dirty="0"/>
              <a:t>5 </a:t>
            </a:r>
            <a:r>
              <a:rPr lang="en-US" sz="4000" b="1" dirty="0" err="1"/>
              <a:t>yrs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We need to establish </a:t>
            </a:r>
            <a:r>
              <a:rPr lang="en-US" sz="2000" b="1" dirty="0"/>
              <a:t>a body </a:t>
            </a:r>
            <a:r>
              <a:rPr lang="en-US" sz="2000" dirty="0"/>
              <a:t>that is totally devoted to NCDs in order to achieve the desired change</a:t>
            </a:r>
          </a:p>
          <a:p>
            <a:pPr lvl="0"/>
            <a:r>
              <a:rPr lang="en-US" sz="2000" dirty="0"/>
              <a:t>NGOs and the private sector can play a huge role in the health education and control of NCDs and so long lasting </a:t>
            </a:r>
            <a:r>
              <a:rPr lang="en-US" sz="2000" b="1" dirty="0"/>
              <a:t>partnerships</a:t>
            </a:r>
            <a:r>
              <a:rPr lang="en-US" sz="2000" dirty="0"/>
              <a:t> are important than the short cooperation</a:t>
            </a:r>
          </a:p>
          <a:p>
            <a:r>
              <a:rPr lang="en-US" sz="2000" dirty="0"/>
              <a:t>We need  to act as soon as possible to make the </a:t>
            </a:r>
            <a:r>
              <a:rPr lang="en-US" sz="2000" b="1" dirty="0"/>
              <a:t>health education teams </a:t>
            </a:r>
            <a:r>
              <a:rPr lang="en-US" sz="2000" dirty="0"/>
              <a:t>a reality by proper education and training as well as legislative </a:t>
            </a:r>
            <a:r>
              <a:rPr lang="en-US" sz="2000" dirty="0" smtClean="0"/>
              <a:t>support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nvest </a:t>
            </a:r>
            <a:r>
              <a:rPr lang="en-US" sz="2000" dirty="0"/>
              <a:t>in </a:t>
            </a:r>
            <a:r>
              <a:rPr lang="en-US" sz="2000" b="1" dirty="0"/>
              <a:t>data base systems </a:t>
            </a:r>
            <a:r>
              <a:rPr lang="en-US" sz="2000" dirty="0"/>
              <a:t>that can provide information for surveillance, monitoring and planning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382-57E1-D945-887A-2646CC1CA1B3}" type="datetime1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Amaal Hussain/4th WHO-IUMSP International Seminar on Public Health Aspects 0f NCDs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271</TotalTime>
  <Words>652</Words>
  <Application>Microsoft Macintosh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NCD Situation in Kuwait</vt:lpstr>
      <vt:lpstr>PowerPoint Presentation</vt:lpstr>
      <vt:lpstr>PowerPoint Presentation</vt:lpstr>
      <vt:lpstr>Epidemiology of NCDs in Kuwait</vt:lpstr>
      <vt:lpstr>Prevalence of Risk Factors to NCDs in Kuwait</vt:lpstr>
      <vt:lpstr> Achievements in Kuwait in tackling NCDs and their risk factors </vt:lpstr>
      <vt:lpstr>PowerPoint Presentation</vt:lpstr>
      <vt:lpstr> Challenges facing control of NCDs in Kuwait </vt:lpstr>
      <vt:lpstr>Main lessons learnt over past 5 yrs </vt:lpstr>
      <vt:lpstr>Future Plans to tackle NCDs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 situation in Kuwait</dc:title>
  <dc:creator>apple</dc:creator>
  <cp:lastModifiedBy>apple</cp:lastModifiedBy>
  <cp:revision>25</cp:revision>
  <dcterms:created xsi:type="dcterms:W3CDTF">2011-03-05T21:33:51Z</dcterms:created>
  <dcterms:modified xsi:type="dcterms:W3CDTF">2011-03-07T11:44:32Z</dcterms:modified>
</cp:coreProperties>
</file>